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8" r:id="rId3"/>
    <p:sldId id="257" r:id="rId4"/>
    <p:sldId id="261" r:id="rId5"/>
    <p:sldId id="264" r:id="rId6"/>
    <p:sldId id="265" r:id="rId7"/>
    <p:sldId id="266" r:id="rId8"/>
    <p:sldId id="281" r:id="rId9"/>
    <p:sldId id="282" r:id="rId10"/>
    <p:sldId id="260" r:id="rId11"/>
    <p:sldId id="271" r:id="rId12"/>
    <p:sldId id="272" r:id="rId13"/>
    <p:sldId id="283" r:id="rId14"/>
    <p:sldId id="274" r:id="rId15"/>
    <p:sldId id="275" r:id="rId16"/>
    <p:sldId id="276" r:id="rId17"/>
    <p:sldId id="277" r:id="rId18"/>
    <p:sldId id="279" r:id="rId19"/>
    <p:sldId id="278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166" autoAdjust="0"/>
  </p:normalViewPr>
  <p:slideViewPr>
    <p:cSldViewPr>
      <p:cViewPr varScale="1">
        <p:scale>
          <a:sx n="84" d="100"/>
          <a:sy n="84" d="100"/>
        </p:scale>
        <p:origin x="158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FF6D6EB-9976-4E59-9DE2-6716F341524D}" type="doc">
      <dgm:prSet loTypeId="urn:microsoft.com/office/officeart/2005/8/layout/orgChart1" loCatId="hierarchy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2671B361-D4D8-44E5-8813-C3B49B0D2E87}">
      <dgm:prSet phldrT="[Text]"/>
      <dgm:spPr/>
      <dgm:t>
        <a:bodyPr/>
        <a:lstStyle/>
        <a:p>
          <a:r>
            <a:rPr lang="en-US" b="1"/>
            <a:t>Incident Commander</a:t>
          </a:r>
        </a:p>
        <a:p>
          <a:r>
            <a:rPr lang="en-US" b="1"/>
            <a:t> Don Aungst/Venita Mitchell</a:t>
          </a:r>
        </a:p>
      </dgm:t>
    </dgm:pt>
    <dgm:pt modelId="{38AC368C-B2A8-4D29-B2B7-CA699CAAA11D}" type="parTrans" cxnId="{4747259A-0F7B-4B63-B44E-386B9A70ACB1}">
      <dgm:prSet/>
      <dgm:spPr/>
      <dgm:t>
        <a:bodyPr/>
        <a:lstStyle/>
        <a:p>
          <a:endParaRPr lang="en-US" b="1"/>
        </a:p>
      </dgm:t>
    </dgm:pt>
    <dgm:pt modelId="{78D36F13-4E53-4E35-BF0E-42B05937A5E8}" type="sibTrans" cxnId="{4747259A-0F7B-4B63-B44E-386B9A70ACB1}">
      <dgm:prSet/>
      <dgm:spPr/>
      <dgm:t>
        <a:bodyPr/>
        <a:lstStyle/>
        <a:p>
          <a:endParaRPr lang="en-US" b="1"/>
        </a:p>
      </dgm:t>
    </dgm:pt>
    <dgm:pt modelId="{86C6F35F-CE94-4A22-87D3-4C0FFCE417C5}" type="asst">
      <dgm:prSet phldrT="[Text]"/>
      <dgm:spPr/>
      <dgm:t>
        <a:bodyPr/>
        <a:lstStyle/>
        <a:p>
          <a:r>
            <a:rPr lang="en-US" b="1"/>
            <a:t>Public Information Officer</a:t>
          </a:r>
        </a:p>
        <a:p>
          <a:r>
            <a:rPr lang="en-US" b="1"/>
            <a:t>Cassie Jones</a:t>
          </a:r>
        </a:p>
      </dgm:t>
    </dgm:pt>
    <dgm:pt modelId="{BEEED853-6CAD-47A9-83FC-C72EDDE4923C}" type="parTrans" cxnId="{D8D58393-6790-412C-98FA-B94B81A0217A}">
      <dgm:prSet/>
      <dgm:spPr/>
      <dgm:t>
        <a:bodyPr/>
        <a:lstStyle/>
        <a:p>
          <a:endParaRPr lang="en-US" b="1"/>
        </a:p>
      </dgm:t>
    </dgm:pt>
    <dgm:pt modelId="{4F4A88D5-7ACE-4780-AE17-ED45B6A6CAA3}" type="sibTrans" cxnId="{D8D58393-6790-412C-98FA-B94B81A0217A}">
      <dgm:prSet/>
      <dgm:spPr/>
      <dgm:t>
        <a:bodyPr/>
        <a:lstStyle/>
        <a:p>
          <a:endParaRPr lang="en-US" b="1"/>
        </a:p>
      </dgm:t>
    </dgm:pt>
    <dgm:pt modelId="{2B9B0453-3ABB-48C4-9886-6BE8FCA3E75B}">
      <dgm:prSet phldrT="[Text]"/>
      <dgm:spPr/>
      <dgm:t>
        <a:bodyPr/>
        <a:lstStyle/>
        <a:p>
          <a:endParaRPr lang="en-US" b="1"/>
        </a:p>
        <a:p>
          <a:r>
            <a:rPr lang="en-US" b="1"/>
            <a:t>Operations Section</a:t>
          </a:r>
        </a:p>
        <a:p>
          <a:r>
            <a:rPr lang="en-US" b="1"/>
            <a:t>Bruce Devlin/JL Porter</a:t>
          </a:r>
        </a:p>
        <a:p>
          <a:endParaRPr lang="en-US" b="1"/>
        </a:p>
      </dgm:t>
    </dgm:pt>
    <dgm:pt modelId="{334917D3-F2DB-4F3B-BB5F-FA110CAAD44F}" type="parTrans" cxnId="{E78D309D-5F7D-41C0-84A5-7B63E554B8ED}">
      <dgm:prSet/>
      <dgm:spPr/>
      <dgm:t>
        <a:bodyPr/>
        <a:lstStyle/>
        <a:p>
          <a:endParaRPr lang="en-US" b="1"/>
        </a:p>
      </dgm:t>
    </dgm:pt>
    <dgm:pt modelId="{5DABE711-D357-4802-95B0-8A184A5F97E8}" type="sibTrans" cxnId="{E78D309D-5F7D-41C0-84A5-7B63E554B8ED}">
      <dgm:prSet/>
      <dgm:spPr/>
      <dgm:t>
        <a:bodyPr/>
        <a:lstStyle/>
        <a:p>
          <a:endParaRPr lang="en-US" b="1"/>
        </a:p>
      </dgm:t>
    </dgm:pt>
    <dgm:pt modelId="{A8175A58-CF33-4BCE-88BC-306CC4972D8F}">
      <dgm:prSet phldrT="[Text]"/>
      <dgm:spPr/>
      <dgm:t>
        <a:bodyPr/>
        <a:lstStyle/>
        <a:p>
          <a:r>
            <a:rPr lang="en-US" b="1" dirty="0"/>
            <a:t>Logistics Section</a:t>
          </a:r>
        </a:p>
        <a:p>
          <a:r>
            <a:rPr lang="en-US" b="1" dirty="0"/>
            <a:t>Meg Stevens/Bren Taylor</a:t>
          </a:r>
        </a:p>
      </dgm:t>
    </dgm:pt>
    <dgm:pt modelId="{6023FEC7-35FA-4E47-B8D5-95047DF5DE31}" type="parTrans" cxnId="{55640C31-C15A-4844-82AE-F2AD1F4C6784}">
      <dgm:prSet/>
      <dgm:spPr/>
      <dgm:t>
        <a:bodyPr/>
        <a:lstStyle/>
        <a:p>
          <a:endParaRPr lang="en-US" b="1"/>
        </a:p>
      </dgm:t>
    </dgm:pt>
    <dgm:pt modelId="{DFC91724-E6AF-48EA-A9D2-57600595F8C8}" type="sibTrans" cxnId="{55640C31-C15A-4844-82AE-F2AD1F4C6784}">
      <dgm:prSet/>
      <dgm:spPr/>
      <dgm:t>
        <a:bodyPr/>
        <a:lstStyle/>
        <a:p>
          <a:endParaRPr lang="en-US" b="1"/>
        </a:p>
      </dgm:t>
    </dgm:pt>
    <dgm:pt modelId="{BD7E10EE-97D5-4F40-81B4-CE0DC3D38EA9}">
      <dgm:prSet phldrT="[Text]"/>
      <dgm:spPr/>
      <dgm:t>
        <a:bodyPr/>
        <a:lstStyle/>
        <a:p>
          <a:r>
            <a:rPr lang="en-US" b="1"/>
            <a:t>Finance/Administration Section</a:t>
          </a:r>
        </a:p>
        <a:p>
          <a:r>
            <a:rPr lang="en-US" b="1"/>
            <a:t>Sandy Isom/Tammy Wall</a:t>
          </a:r>
        </a:p>
      </dgm:t>
    </dgm:pt>
    <dgm:pt modelId="{09D8EEE8-AFFF-4EE8-8BFE-8E5F36A8764C}" type="parTrans" cxnId="{BABE6CF4-9F18-4BD7-8CFF-CFA670FBFDA9}">
      <dgm:prSet/>
      <dgm:spPr/>
      <dgm:t>
        <a:bodyPr/>
        <a:lstStyle/>
        <a:p>
          <a:endParaRPr lang="en-US" b="1"/>
        </a:p>
      </dgm:t>
    </dgm:pt>
    <dgm:pt modelId="{FC00B873-0597-45FB-9BC1-383E448B3239}" type="sibTrans" cxnId="{BABE6CF4-9F18-4BD7-8CFF-CFA670FBFDA9}">
      <dgm:prSet/>
      <dgm:spPr/>
      <dgm:t>
        <a:bodyPr/>
        <a:lstStyle/>
        <a:p>
          <a:endParaRPr lang="en-US" b="1"/>
        </a:p>
      </dgm:t>
    </dgm:pt>
    <dgm:pt modelId="{EDFB6619-C4B1-49A1-ABC0-E035CA9576C6}">
      <dgm:prSet phldrT="[Text]"/>
      <dgm:spPr/>
      <dgm:t>
        <a:bodyPr/>
        <a:lstStyle/>
        <a:p>
          <a:r>
            <a:rPr lang="en-US" b="1"/>
            <a:t>Campus Support</a:t>
          </a:r>
        </a:p>
        <a:p>
          <a:r>
            <a:rPr lang="en-US" b="1"/>
            <a:t>(Housing &amp; Residence Life, Dining Services, Student Engagement, Counseling, and Spiritual Life)</a:t>
          </a:r>
        </a:p>
        <a:p>
          <a:r>
            <a:rPr lang="en-US" b="1"/>
            <a:t>Various</a:t>
          </a:r>
        </a:p>
      </dgm:t>
    </dgm:pt>
    <dgm:pt modelId="{18900E5E-B3A2-42ED-8404-BE3E7346B60E}" type="parTrans" cxnId="{AE65597A-C016-42E7-818D-B32F99797E44}">
      <dgm:prSet/>
      <dgm:spPr/>
      <dgm:t>
        <a:bodyPr/>
        <a:lstStyle/>
        <a:p>
          <a:endParaRPr lang="en-US" b="1"/>
        </a:p>
      </dgm:t>
    </dgm:pt>
    <dgm:pt modelId="{B47ADE1D-5073-46C5-9668-185542A6032F}" type="sibTrans" cxnId="{AE65597A-C016-42E7-818D-B32F99797E44}">
      <dgm:prSet/>
      <dgm:spPr/>
      <dgm:t>
        <a:bodyPr/>
        <a:lstStyle/>
        <a:p>
          <a:endParaRPr lang="en-US" b="1"/>
        </a:p>
      </dgm:t>
    </dgm:pt>
    <dgm:pt modelId="{67899F8F-FEE8-4D95-A4B8-6C90671DED1B}" type="asst">
      <dgm:prSet/>
      <dgm:spPr/>
      <dgm:t>
        <a:bodyPr/>
        <a:lstStyle/>
        <a:p>
          <a:r>
            <a:rPr lang="en-US" b="1"/>
            <a:t>Liaison Officer</a:t>
          </a:r>
        </a:p>
        <a:p>
          <a:r>
            <a:rPr lang="en-US" b="1"/>
            <a:t> Billy Wooten/Tia Yancey</a:t>
          </a:r>
        </a:p>
      </dgm:t>
    </dgm:pt>
    <dgm:pt modelId="{8ABBA6A4-BB87-4D12-9752-9F5A163EC716}" type="parTrans" cxnId="{0716FA57-071B-47D5-B15A-03053D2B6BDF}">
      <dgm:prSet/>
      <dgm:spPr/>
      <dgm:t>
        <a:bodyPr/>
        <a:lstStyle/>
        <a:p>
          <a:endParaRPr lang="en-US" b="1"/>
        </a:p>
      </dgm:t>
    </dgm:pt>
    <dgm:pt modelId="{7455D48B-409D-44B5-B6E7-586D1B683973}" type="sibTrans" cxnId="{0716FA57-071B-47D5-B15A-03053D2B6BDF}">
      <dgm:prSet/>
      <dgm:spPr/>
      <dgm:t>
        <a:bodyPr/>
        <a:lstStyle/>
        <a:p>
          <a:endParaRPr lang="en-US" b="1"/>
        </a:p>
      </dgm:t>
    </dgm:pt>
    <dgm:pt modelId="{FC707790-EFAB-4FF0-A9C6-5D919FF03EFB}" type="asst">
      <dgm:prSet/>
      <dgm:spPr/>
      <dgm:t>
        <a:bodyPr/>
        <a:lstStyle/>
        <a:p>
          <a:r>
            <a:rPr lang="en-US" b="1"/>
            <a:t>Safety Officer</a:t>
          </a:r>
        </a:p>
        <a:p>
          <a:r>
            <a:rPr lang="en-US" b="1"/>
            <a:t>Campus Safey and Security</a:t>
          </a:r>
        </a:p>
        <a:p>
          <a:r>
            <a:rPr lang="en-US" b="1"/>
            <a:t>Kristal Emerson/Officer on Duty</a:t>
          </a:r>
        </a:p>
      </dgm:t>
    </dgm:pt>
    <dgm:pt modelId="{406D6AF5-5B3A-4BB9-A0A0-208D4081FDF8}" type="parTrans" cxnId="{B56949E2-83D6-4664-86FB-2F843E7D674F}">
      <dgm:prSet/>
      <dgm:spPr/>
      <dgm:t>
        <a:bodyPr/>
        <a:lstStyle/>
        <a:p>
          <a:endParaRPr lang="en-US" b="1"/>
        </a:p>
      </dgm:t>
    </dgm:pt>
    <dgm:pt modelId="{AFA576D2-E822-408A-8E8C-46E88C0F79B8}" type="sibTrans" cxnId="{B56949E2-83D6-4664-86FB-2F843E7D674F}">
      <dgm:prSet/>
      <dgm:spPr/>
      <dgm:t>
        <a:bodyPr/>
        <a:lstStyle/>
        <a:p>
          <a:endParaRPr lang="en-US" b="1"/>
        </a:p>
      </dgm:t>
    </dgm:pt>
    <dgm:pt modelId="{8E6FA351-3BF8-4323-830F-8B33138A819F}">
      <dgm:prSet phldrT="[Text]"/>
      <dgm:spPr/>
      <dgm:t>
        <a:bodyPr/>
        <a:lstStyle/>
        <a:p>
          <a:r>
            <a:rPr lang="en-US" b="1"/>
            <a:t>Campus Facilities</a:t>
          </a:r>
        </a:p>
        <a:p>
          <a:r>
            <a:rPr lang="en-US" b="1"/>
            <a:t> Kevin Farthing/Jeff Warren</a:t>
          </a:r>
        </a:p>
      </dgm:t>
    </dgm:pt>
    <dgm:pt modelId="{D4DBF5CC-D7AE-4F14-8E44-32657C55CE45}" type="parTrans" cxnId="{3641A267-E39F-4600-99C5-AA65B306F11C}">
      <dgm:prSet/>
      <dgm:spPr/>
      <dgm:t>
        <a:bodyPr/>
        <a:lstStyle/>
        <a:p>
          <a:endParaRPr lang="en-US" b="1"/>
        </a:p>
      </dgm:t>
    </dgm:pt>
    <dgm:pt modelId="{7FDBEBAB-9AA9-4C3C-93B1-9869E0183DCE}" type="sibTrans" cxnId="{3641A267-E39F-4600-99C5-AA65B306F11C}">
      <dgm:prSet/>
      <dgm:spPr/>
      <dgm:t>
        <a:bodyPr/>
        <a:lstStyle/>
        <a:p>
          <a:endParaRPr lang="en-US" b="1"/>
        </a:p>
      </dgm:t>
    </dgm:pt>
    <dgm:pt modelId="{DAC25B93-1832-4976-AD84-723BE5400C93}">
      <dgm:prSet phldrT="[Text]"/>
      <dgm:spPr/>
      <dgm:t>
        <a:bodyPr/>
        <a:lstStyle/>
        <a:p>
          <a:r>
            <a:rPr lang="en-US" b="1"/>
            <a:t>Planning Section</a:t>
          </a:r>
        </a:p>
        <a:p>
          <a:r>
            <a:rPr lang="en-US" b="1"/>
            <a:t>Ginger Henderson/Lee Beaumont</a:t>
          </a:r>
        </a:p>
      </dgm:t>
    </dgm:pt>
    <dgm:pt modelId="{47A9B804-CF35-4DAA-8370-9CD4A834AA7E}" type="sibTrans" cxnId="{0CA22D27-7552-4E4E-9076-9967A406287C}">
      <dgm:prSet/>
      <dgm:spPr/>
      <dgm:t>
        <a:bodyPr/>
        <a:lstStyle/>
        <a:p>
          <a:endParaRPr lang="en-US" b="1"/>
        </a:p>
      </dgm:t>
    </dgm:pt>
    <dgm:pt modelId="{C588BD21-A61B-434F-8B67-290DCDE84B0C}" type="parTrans" cxnId="{0CA22D27-7552-4E4E-9076-9967A406287C}">
      <dgm:prSet/>
      <dgm:spPr/>
      <dgm:t>
        <a:bodyPr/>
        <a:lstStyle/>
        <a:p>
          <a:endParaRPr lang="en-US" b="1"/>
        </a:p>
      </dgm:t>
    </dgm:pt>
    <dgm:pt modelId="{0F53B7BD-99E0-4DA2-99E4-5CE2A50DB150}">
      <dgm:prSet/>
      <dgm:spPr/>
      <dgm:t>
        <a:bodyPr/>
        <a:lstStyle/>
        <a:p>
          <a:r>
            <a:rPr lang="en-US" b="1"/>
            <a:t>Academic Affairs</a:t>
          </a:r>
        </a:p>
        <a:p>
          <a:r>
            <a:rPr lang="en-US" b="1"/>
            <a:t>Ginger Henderson/Jackie Finney</a:t>
          </a:r>
        </a:p>
      </dgm:t>
    </dgm:pt>
    <dgm:pt modelId="{47AAF077-85BE-4596-94F2-273197EAA105}" type="parTrans" cxnId="{F3C70218-CC2B-4027-8124-E991C2FC3C89}">
      <dgm:prSet/>
      <dgm:spPr/>
      <dgm:t>
        <a:bodyPr/>
        <a:lstStyle/>
        <a:p>
          <a:endParaRPr lang="en-US"/>
        </a:p>
      </dgm:t>
    </dgm:pt>
    <dgm:pt modelId="{1EF642EF-E53C-4064-91BC-4A3C6AF2CB0F}" type="sibTrans" cxnId="{F3C70218-CC2B-4027-8124-E991C2FC3C89}">
      <dgm:prSet/>
      <dgm:spPr/>
      <dgm:t>
        <a:bodyPr/>
        <a:lstStyle/>
        <a:p>
          <a:endParaRPr lang="en-US"/>
        </a:p>
      </dgm:t>
    </dgm:pt>
    <dgm:pt modelId="{FAE73EA5-CF33-43EB-8FB0-AB535FA4B897}">
      <dgm:prSet/>
      <dgm:spPr/>
      <dgm:t>
        <a:bodyPr/>
        <a:lstStyle/>
        <a:p>
          <a:r>
            <a:rPr lang="en-US" b="1"/>
            <a:t>Enrollment Management</a:t>
          </a:r>
        </a:p>
        <a:p>
          <a:r>
            <a:rPr lang="en-US" b="1"/>
            <a:t>Roger Ott/Matt Mann</a:t>
          </a:r>
        </a:p>
      </dgm:t>
    </dgm:pt>
    <dgm:pt modelId="{26163FA0-D91F-4A41-9D33-C241A050E86B}" type="parTrans" cxnId="{DD4C4A20-6D29-47A5-A51C-C6D51026B72E}">
      <dgm:prSet/>
      <dgm:spPr/>
      <dgm:t>
        <a:bodyPr/>
        <a:lstStyle/>
        <a:p>
          <a:endParaRPr lang="en-US"/>
        </a:p>
      </dgm:t>
    </dgm:pt>
    <dgm:pt modelId="{CFD67CE5-CD1D-43EB-9A64-D0797F877BAE}" type="sibTrans" cxnId="{DD4C4A20-6D29-47A5-A51C-C6D51026B72E}">
      <dgm:prSet/>
      <dgm:spPr/>
      <dgm:t>
        <a:bodyPr/>
        <a:lstStyle/>
        <a:p>
          <a:endParaRPr lang="en-US"/>
        </a:p>
      </dgm:t>
    </dgm:pt>
    <dgm:pt modelId="{7290DB2F-E3E2-4F59-80F2-F973BDD9100F}">
      <dgm:prSet/>
      <dgm:spPr/>
      <dgm:t>
        <a:bodyPr/>
        <a:lstStyle/>
        <a:p>
          <a:r>
            <a:rPr lang="en-US" b="1"/>
            <a:t>IT</a:t>
          </a:r>
        </a:p>
        <a:p>
          <a:r>
            <a:rPr lang="en-US" b="1"/>
            <a:t>Michael Boehm</a:t>
          </a:r>
        </a:p>
      </dgm:t>
    </dgm:pt>
    <dgm:pt modelId="{D5C2722A-C520-4620-BC64-6FF9BB2AA732}" type="parTrans" cxnId="{68B2E3A4-0AC5-4F22-A394-E9A72D804163}">
      <dgm:prSet/>
      <dgm:spPr/>
      <dgm:t>
        <a:bodyPr/>
        <a:lstStyle/>
        <a:p>
          <a:endParaRPr lang="en-US"/>
        </a:p>
      </dgm:t>
    </dgm:pt>
    <dgm:pt modelId="{95899B14-AF42-422C-B174-D6325977C376}" type="sibTrans" cxnId="{68B2E3A4-0AC5-4F22-A394-E9A72D804163}">
      <dgm:prSet/>
      <dgm:spPr/>
      <dgm:t>
        <a:bodyPr/>
        <a:lstStyle/>
        <a:p>
          <a:endParaRPr lang="en-US"/>
        </a:p>
      </dgm:t>
    </dgm:pt>
    <dgm:pt modelId="{06A7EB24-FBBD-492C-BAE3-F11BE1E634F5}">
      <dgm:prSet/>
      <dgm:spPr/>
      <dgm:t>
        <a:bodyPr/>
        <a:lstStyle/>
        <a:p>
          <a:r>
            <a:rPr lang="en-US" b="1"/>
            <a:t>Finance </a:t>
          </a:r>
        </a:p>
        <a:p>
          <a:r>
            <a:rPr lang="en-US" b="1"/>
            <a:t>(Time &amp; Cost Tracking and Procurement)</a:t>
          </a:r>
        </a:p>
        <a:p>
          <a:r>
            <a:rPr lang="en-US" b="1"/>
            <a:t>Sandy Isom/Tammy Wall</a:t>
          </a:r>
        </a:p>
      </dgm:t>
    </dgm:pt>
    <dgm:pt modelId="{BAF528AB-047A-40DC-A05F-897FBED08D56}" type="parTrans" cxnId="{34ACE676-A478-496B-88F8-C1565DAB03D6}">
      <dgm:prSet/>
      <dgm:spPr/>
      <dgm:t>
        <a:bodyPr/>
        <a:lstStyle/>
        <a:p>
          <a:endParaRPr lang="en-US"/>
        </a:p>
      </dgm:t>
    </dgm:pt>
    <dgm:pt modelId="{3942C22E-F6F5-405C-8002-91C3093582A7}" type="sibTrans" cxnId="{34ACE676-A478-496B-88F8-C1565DAB03D6}">
      <dgm:prSet/>
      <dgm:spPr/>
      <dgm:t>
        <a:bodyPr/>
        <a:lstStyle/>
        <a:p>
          <a:endParaRPr lang="en-US"/>
        </a:p>
      </dgm:t>
    </dgm:pt>
    <dgm:pt modelId="{452C18E8-1DBE-491E-965A-22EDFDAD3C2D}">
      <dgm:prSet/>
      <dgm:spPr/>
      <dgm:t>
        <a:bodyPr/>
        <a:lstStyle/>
        <a:p>
          <a:r>
            <a:rPr lang="en-US" b="1"/>
            <a:t>Event Management</a:t>
          </a:r>
        </a:p>
        <a:p>
          <a:r>
            <a:rPr lang="en-US" b="1"/>
            <a:t>Lynsey Corriher</a:t>
          </a:r>
        </a:p>
      </dgm:t>
    </dgm:pt>
    <dgm:pt modelId="{4C2D9125-F16A-437A-A864-A2006E6B0A53}" type="parTrans" cxnId="{27DAF0A7-7A5C-44DA-8871-CE81C0E12E3E}">
      <dgm:prSet/>
      <dgm:spPr/>
      <dgm:t>
        <a:bodyPr/>
        <a:lstStyle/>
        <a:p>
          <a:endParaRPr lang="en-US"/>
        </a:p>
      </dgm:t>
    </dgm:pt>
    <dgm:pt modelId="{E5D35B7B-4C4E-466D-A73F-BF5C030FD65B}" type="sibTrans" cxnId="{27DAF0A7-7A5C-44DA-8871-CE81C0E12E3E}">
      <dgm:prSet/>
      <dgm:spPr/>
      <dgm:t>
        <a:bodyPr/>
        <a:lstStyle/>
        <a:p>
          <a:endParaRPr lang="en-US"/>
        </a:p>
      </dgm:t>
    </dgm:pt>
    <dgm:pt modelId="{399E9C50-F9F6-4D52-8A89-1ABD10409DE8}">
      <dgm:prSet/>
      <dgm:spPr/>
      <dgm:t>
        <a:bodyPr/>
        <a:lstStyle/>
        <a:p>
          <a:r>
            <a:rPr lang="en-US" b="1"/>
            <a:t>Student Life</a:t>
          </a:r>
        </a:p>
        <a:p>
          <a:r>
            <a:rPr lang="en-US" b="1"/>
            <a:t>JL Porter/Rodney Countryman</a:t>
          </a:r>
        </a:p>
      </dgm:t>
    </dgm:pt>
    <dgm:pt modelId="{A17314F2-B059-437B-A762-27EACE1E31A2}" type="parTrans" cxnId="{FC0E5568-B81A-439E-954F-B11397FF7449}">
      <dgm:prSet/>
      <dgm:spPr/>
      <dgm:t>
        <a:bodyPr/>
        <a:lstStyle/>
        <a:p>
          <a:endParaRPr lang="en-US"/>
        </a:p>
      </dgm:t>
    </dgm:pt>
    <dgm:pt modelId="{5B2C34CB-8478-4DE9-9F35-5E7E4F77EFC7}" type="sibTrans" cxnId="{FC0E5568-B81A-439E-954F-B11397FF7449}">
      <dgm:prSet/>
      <dgm:spPr/>
      <dgm:t>
        <a:bodyPr/>
        <a:lstStyle/>
        <a:p>
          <a:endParaRPr lang="en-US"/>
        </a:p>
      </dgm:t>
    </dgm:pt>
    <dgm:pt modelId="{22325D25-6400-4F0B-836A-6254A694750F}" type="pres">
      <dgm:prSet presAssocID="{AFF6D6EB-9976-4E59-9DE2-6716F341524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1D123526-13CA-4C25-BAC3-56CBA420EE9E}" type="pres">
      <dgm:prSet presAssocID="{2671B361-D4D8-44E5-8813-C3B49B0D2E87}" presName="hierRoot1" presStyleCnt="0">
        <dgm:presLayoutVars>
          <dgm:hierBranch val="init"/>
        </dgm:presLayoutVars>
      </dgm:prSet>
      <dgm:spPr/>
    </dgm:pt>
    <dgm:pt modelId="{7E975612-BB0C-490F-9842-09B59660F51B}" type="pres">
      <dgm:prSet presAssocID="{2671B361-D4D8-44E5-8813-C3B49B0D2E87}" presName="rootComposite1" presStyleCnt="0"/>
      <dgm:spPr/>
    </dgm:pt>
    <dgm:pt modelId="{6AA13CE3-D812-4DFA-A9BA-E9389031668B}" type="pres">
      <dgm:prSet presAssocID="{2671B361-D4D8-44E5-8813-C3B49B0D2E87}" presName="rootText1" presStyleLbl="node0" presStyleIdx="0" presStyleCnt="2" custScaleX="16173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9BB05C8-7D35-4661-9701-C06AEFF0DE53}" type="pres">
      <dgm:prSet presAssocID="{2671B361-D4D8-44E5-8813-C3B49B0D2E87}" presName="rootConnector1" presStyleLbl="node1" presStyleIdx="0" presStyleCnt="0"/>
      <dgm:spPr/>
      <dgm:t>
        <a:bodyPr/>
        <a:lstStyle/>
        <a:p>
          <a:endParaRPr lang="en-US"/>
        </a:p>
      </dgm:t>
    </dgm:pt>
    <dgm:pt modelId="{82E9C4FD-3E61-409D-AFE3-FD1F6E99E72E}" type="pres">
      <dgm:prSet presAssocID="{2671B361-D4D8-44E5-8813-C3B49B0D2E87}" presName="hierChild2" presStyleCnt="0"/>
      <dgm:spPr/>
    </dgm:pt>
    <dgm:pt modelId="{3FB60D4A-E6F8-4E00-A583-BDBE4FFAA733}" type="pres">
      <dgm:prSet presAssocID="{334917D3-F2DB-4F3B-BB5F-FA110CAAD44F}" presName="Name37" presStyleLbl="parChTrans1D2" presStyleIdx="0" presStyleCnt="7"/>
      <dgm:spPr/>
      <dgm:t>
        <a:bodyPr/>
        <a:lstStyle/>
        <a:p>
          <a:endParaRPr lang="en-US"/>
        </a:p>
      </dgm:t>
    </dgm:pt>
    <dgm:pt modelId="{BB5C7B70-BE54-4CB9-B600-C326503CFFD3}" type="pres">
      <dgm:prSet presAssocID="{2B9B0453-3ABB-48C4-9886-6BE8FCA3E75B}" presName="hierRoot2" presStyleCnt="0">
        <dgm:presLayoutVars>
          <dgm:hierBranch val="init"/>
        </dgm:presLayoutVars>
      </dgm:prSet>
      <dgm:spPr/>
    </dgm:pt>
    <dgm:pt modelId="{FC73267A-B074-47E2-AE81-69B268240FE1}" type="pres">
      <dgm:prSet presAssocID="{2B9B0453-3ABB-48C4-9886-6BE8FCA3E75B}" presName="rootComposite" presStyleCnt="0"/>
      <dgm:spPr/>
    </dgm:pt>
    <dgm:pt modelId="{6C4ADFFE-49B3-41C0-B0BE-7A2B5713E760}" type="pres">
      <dgm:prSet presAssocID="{2B9B0453-3ABB-48C4-9886-6BE8FCA3E75B}" presName="rootText" presStyleLbl="node2" presStyleIdx="0" presStyleCnt="4" custScaleX="98131" custScaleY="98003" custLinFactNeighborX="-674" custLinFactNeighborY="-236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F39372D-B1FF-4D6B-90E6-91A8F29F5E8A}" type="pres">
      <dgm:prSet presAssocID="{2B9B0453-3ABB-48C4-9886-6BE8FCA3E75B}" presName="rootConnector" presStyleLbl="node2" presStyleIdx="0" presStyleCnt="4"/>
      <dgm:spPr/>
      <dgm:t>
        <a:bodyPr/>
        <a:lstStyle/>
        <a:p>
          <a:endParaRPr lang="en-US"/>
        </a:p>
      </dgm:t>
    </dgm:pt>
    <dgm:pt modelId="{18F64C6D-2C68-4057-8C94-A4C042ECE3DE}" type="pres">
      <dgm:prSet presAssocID="{2B9B0453-3ABB-48C4-9886-6BE8FCA3E75B}" presName="hierChild4" presStyleCnt="0"/>
      <dgm:spPr/>
    </dgm:pt>
    <dgm:pt modelId="{63CA80E7-7A80-488C-B92E-E5A878EB738D}" type="pres">
      <dgm:prSet presAssocID="{18900E5E-B3A2-42ED-8404-BE3E7346B60E}" presName="Name37" presStyleLbl="parChTrans1D3" presStyleIdx="0" presStyleCnt="7"/>
      <dgm:spPr/>
      <dgm:t>
        <a:bodyPr/>
        <a:lstStyle/>
        <a:p>
          <a:endParaRPr lang="en-US"/>
        </a:p>
      </dgm:t>
    </dgm:pt>
    <dgm:pt modelId="{564DE034-F417-46B2-842D-466D0A5EB39E}" type="pres">
      <dgm:prSet presAssocID="{EDFB6619-C4B1-49A1-ABC0-E035CA9576C6}" presName="hierRoot2" presStyleCnt="0">
        <dgm:presLayoutVars>
          <dgm:hierBranch val="init"/>
        </dgm:presLayoutVars>
      </dgm:prSet>
      <dgm:spPr/>
    </dgm:pt>
    <dgm:pt modelId="{9BA21897-0A3C-417B-8B46-DDA4DF4F980D}" type="pres">
      <dgm:prSet presAssocID="{EDFB6619-C4B1-49A1-ABC0-E035CA9576C6}" presName="rootComposite" presStyleCnt="0"/>
      <dgm:spPr/>
    </dgm:pt>
    <dgm:pt modelId="{4C513931-AB5C-4408-8065-2551E6011A9B}" type="pres">
      <dgm:prSet presAssocID="{EDFB6619-C4B1-49A1-ABC0-E035CA9576C6}" presName="rootText" presStyleLbl="node3" presStyleIdx="0" presStyleCnt="7" custScaleX="154980" custScaleY="133293" custLinFactNeighborX="1742" custLinFactNeighborY="-232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45755DB-F938-4F49-A5F1-340106A29A24}" type="pres">
      <dgm:prSet presAssocID="{EDFB6619-C4B1-49A1-ABC0-E035CA9576C6}" presName="rootConnector" presStyleLbl="node3" presStyleIdx="0" presStyleCnt="7"/>
      <dgm:spPr/>
      <dgm:t>
        <a:bodyPr/>
        <a:lstStyle/>
        <a:p>
          <a:endParaRPr lang="en-US"/>
        </a:p>
      </dgm:t>
    </dgm:pt>
    <dgm:pt modelId="{358B7702-33C7-4192-B9B4-799053BE4D92}" type="pres">
      <dgm:prSet presAssocID="{EDFB6619-C4B1-49A1-ABC0-E035CA9576C6}" presName="hierChild4" presStyleCnt="0"/>
      <dgm:spPr/>
    </dgm:pt>
    <dgm:pt modelId="{6DD566B7-5C76-481F-9604-7BF51DC0DE53}" type="pres">
      <dgm:prSet presAssocID="{EDFB6619-C4B1-49A1-ABC0-E035CA9576C6}" presName="hierChild5" presStyleCnt="0"/>
      <dgm:spPr/>
    </dgm:pt>
    <dgm:pt modelId="{1D81C7F6-158B-4F46-AFEC-D7F824A86A6D}" type="pres">
      <dgm:prSet presAssocID="{2B9B0453-3ABB-48C4-9886-6BE8FCA3E75B}" presName="hierChild5" presStyleCnt="0"/>
      <dgm:spPr/>
    </dgm:pt>
    <dgm:pt modelId="{D497CF7D-507E-4A1A-934A-4305477D4EE2}" type="pres">
      <dgm:prSet presAssocID="{C588BD21-A61B-434F-8B67-290DCDE84B0C}" presName="Name37" presStyleLbl="parChTrans1D2" presStyleIdx="1" presStyleCnt="7"/>
      <dgm:spPr/>
      <dgm:t>
        <a:bodyPr/>
        <a:lstStyle/>
        <a:p>
          <a:endParaRPr lang="en-US"/>
        </a:p>
      </dgm:t>
    </dgm:pt>
    <dgm:pt modelId="{2BD81626-FA50-4C28-ACEC-BD2FE7942FB5}" type="pres">
      <dgm:prSet presAssocID="{DAC25B93-1832-4976-AD84-723BE5400C93}" presName="hierRoot2" presStyleCnt="0">
        <dgm:presLayoutVars>
          <dgm:hierBranch val="hang"/>
        </dgm:presLayoutVars>
      </dgm:prSet>
      <dgm:spPr/>
    </dgm:pt>
    <dgm:pt modelId="{066D5C10-8880-4938-8BF8-AA1B0CED92ED}" type="pres">
      <dgm:prSet presAssocID="{DAC25B93-1832-4976-AD84-723BE5400C93}" presName="rootComposite" presStyleCnt="0"/>
      <dgm:spPr/>
    </dgm:pt>
    <dgm:pt modelId="{E71DB048-1951-4E11-9E3E-100E6D0EA73B}" type="pres">
      <dgm:prSet presAssocID="{DAC25B93-1832-4976-AD84-723BE5400C93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0BE21FA-094C-48EC-8F5F-E0874B597110}" type="pres">
      <dgm:prSet presAssocID="{DAC25B93-1832-4976-AD84-723BE5400C93}" presName="rootConnector" presStyleLbl="node2" presStyleIdx="1" presStyleCnt="4"/>
      <dgm:spPr/>
      <dgm:t>
        <a:bodyPr/>
        <a:lstStyle/>
        <a:p>
          <a:endParaRPr lang="en-US"/>
        </a:p>
      </dgm:t>
    </dgm:pt>
    <dgm:pt modelId="{47CFB3E2-FB11-4C02-93C5-8240F4EA3D76}" type="pres">
      <dgm:prSet presAssocID="{DAC25B93-1832-4976-AD84-723BE5400C93}" presName="hierChild4" presStyleCnt="0"/>
      <dgm:spPr/>
    </dgm:pt>
    <dgm:pt modelId="{D6F4FC32-C0D6-44D2-A74C-6E4EED1DD846}" type="pres">
      <dgm:prSet presAssocID="{47AAF077-85BE-4596-94F2-273197EAA105}" presName="Name48" presStyleLbl="parChTrans1D3" presStyleIdx="1" presStyleCnt="7"/>
      <dgm:spPr/>
      <dgm:t>
        <a:bodyPr/>
        <a:lstStyle/>
        <a:p>
          <a:endParaRPr lang="en-US"/>
        </a:p>
      </dgm:t>
    </dgm:pt>
    <dgm:pt modelId="{A8AD306B-7443-4B27-B7E8-D83FFE8965D7}" type="pres">
      <dgm:prSet presAssocID="{0F53B7BD-99E0-4DA2-99E4-5CE2A50DB150}" presName="hierRoot2" presStyleCnt="0">
        <dgm:presLayoutVars>
          <dgm:hierBranch val="init"/>
        </dgm:presLayoutVars>
      </dgm:prSet>
      <dgm:spPr/>
    </dgm:pt>
    <dgm:pt modelId="{A4D719A8-D78F-4D91-A7DA-7F4251D0FD25}" type="pres">
      <dgm:prSet presAssocID="{0F53B7BD-99E0-4DA2-99E4-5CE2A50DB150}" presName="rootComposite" presStyleCnt="0"/>
      <dgm:spPr/>
    </dgm:pt>
    <dgm:pt modelId="{F8E88EBA-05BB-4DFA-B1A6-A560704AF375}" type="pres">
      <dgm:prSet presAssocID="{0F53B7BD-99E0-4DA2-99E4-5CE2A50DB150}" presName="rootText" presStyleLbl="node3" presStyleIdx="1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CE4EA75-64AF-486A-A53B-12A3748D8BDA}" type="pres">
      <dgm:prSet presAssocID="{0F53B7BD-99E0-4DA2-99E4-5CE2A50DB150}" presName="rootConnector" presStyleLbl="node3" presStyleIdx="1" presStyleCnt="7"/>
      <dgm:spPr/>
      <dgm:t>
        <a:bodyPr/>
        <a:lstStyle/>
        <a:p>
          <a:endParaRPr lang="en-US"/>
        </a:p>
      </dgm:t>
    </dgm:pt>
    <dgm:pt modelId="{CFC17456-E94D-4D2A-9A3F-C89E0F551EAC}" type="pres">
      <dgm:prSet presAssocID="{0F53B7BD-99E0-4DA2-99E4-5CE2A50DB150}" presName="hierChild4" presStyleCnt="0"/>
      <dgm:spPr/>
    </dgm:pt>
    <dgm:pt modelId="{5F6D2EB7-7A77-4D1D-8273-ED999938402F}" type="pres">
      <dgm:prSet presAssocID="{0F53B7BD-99E0-4DA2-99E4-5CE2A50DB150}" presName="hierChild5" presStyleCnt="0"/>
      <dgm:spPr/>
    </dgm:pt>
    <dgm:pt modelId="{B8A02B4D-72A9-4C17-9085-5A5C9DC98A5E}" type="pres">
      <dgm:prSet presAssocID="{26163FA0-D91F-4A41-9D33-C241A050E86B}" presName="Name48" presStyleLbl="parChTrans1D3" presStyleIdx="2" presStyleCnt="7"/>
      <dgm:spPr/>
      <dgm:t>
        <a:bodyPr/>
        <a:lstStyle/>
        <a:p>
          <a:endParaRPr lang="en-US"/>
        </a:p>
      </dgm:t>
    </dgm:pt>
    <dgm:pt modelId="{A8E59615-2102-42AE-AF30-E319A57AEB79}" type="pres">
      <dgm:prSet presAssocID="{FAE73EA5-CF33-43EB-8FB0-AB535FA4B897}" presName="hierRoot2" presStyleCnt="0">
        <dgm:presLayoutVars>
          <dgm:hierBranch val="init"/>
        </dgm:presLayoutVars>
      </dgm:prSet>
      <dgm:spPr/>
    </dgm:pt>
    <dgm:pt modelId="{46DB2C96-B796-4F49-80F3-D1C89459FB85}" type="pres">
      <dgm:prSet presAssocID="{FAE73EA5-CF33-43EB-8FB0-AB535FA4B897}" presName="rootComposite" presStyleCnt="0"/>
      <dgm:spPr/>
    </dgm:pt>
    <dgm:pt modelId="{DE633510-E349-4073-9D87-446DACB63576}" type="pres">
      <dgm:prSet presAssocID="{FAE73EA5-CF33-43EB-8FB0-AB535FA4B897}" presName="rootText" presStyleLbl="node3" presStyleIdx="2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6DF89C6-A6E9-4093-BB93-529A59840F32}" type="pres">
      <dgm:prSet presAssocID="{FAE73EA5-CF33-43EB-8FB0-AB535FA4B897}" presName="rootConnector" presStyleLbl="node3" presStyleIdx="2" presStyleCnt="7"/>
      <dgm:spPr/>
      <dgm:t>
        <a:bodyPr/>
        <a:lstStyle/>
        <a:p>
          <a:endParaRPr lang="en-US"/>
        </a:p>
      </dgm:t>
    </dgm:pt>
    <dgm:pt modelId="{BB866438-1FAC-4995-9CD1-01184E2CD000}" type="pres">
      <dgm:prSet presAssocID="{FAE73EA5-CF33-43EB-8FB0-AB535FA4B897}" presName="hierChild4" presStyleCnt="0"/>
      <dgm:spPr/>
    </dgm:pt>
    <dgm:pt modelId="{61952FE0-4AA8-4AC1-A6CF-23F274FA597C}" type="pres">
      <dgm:prSet presAssocID="{FAE73EA5-CF33-43EB-8FB0-AB535FA4B897}" presName="hierChild5" presStyleCnt="0"/>
      <dgm:spPr/>
    </dgm:pt>
    <dgm:pt modelId="{6588F5AA-1F85-4928-B9EB-DE9AE6A47F2F}" type="pres">
      <dgm:prSet presAssocID="{4C2D9125-F16A-437A-A864-A2006E6B0A53}" presName="Name48" presStyleLbl="parChTrans1D3" presStyleIdx="3" presStyleCnt="7"/>
      <dgm:spPr/>
      <dgm:t>
        <a:bodyPr/>
        <a:lstStyle/>
        <a:p>
          <a:endParaRPr lang="en-US"/>
        </a:p>
      </dgm:t>
    </dgm:pt>
    <dgm:pt modelId="{6DD8247F-93EF-4834-A32D-59879C8E42A4}" type="pres">
      <dgm:prSet presAssocID="{452C18E8-1DBE-491E-965A-22EDFDAD3C2D}" presName="hierRoot2" presStyleCnt="0">
        <dgm:presLayoutVars>
          <dgm:hierBranch val="init"/>
        </dgm:presLayoutVars>
      </dgm:prSet>
      <dgm:spPr/>
    </dgm:pt>
    <dgm:pt modelId="{50DDC910-7145-4BBB-A68B-19F7EAD4B783}" type="pres">
      <dgm:prSet presAssocID="{452C18E8-1DBE-491E-965A-22EDFDAD3C2D}" presName="rootComposite" presStyleCnt="0"/>
      <dgm:spPr/>
    </dgm:pt>
    <dgm:pt modelId="{8C810D97-587F-499E-A88B-8968D075AECB}" type="pres">
      <dgm:prSet presAssocID="{452C18E8-1DBE-491E-965A-22EDFDAD3C2D}" presName="rootText" presStyleLbl="node3" presStyleIdx="3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317E242-5603-4216-8F35-DC056532006D}" type="pres">
      <dgm:prSet presAssocID="{452C18E8-1DBE-491E-965A-22EDFDAD3C2D}" presName="rootConnector" presStyleLbl="node3" presStyleIdx="3" presStyleCnt="7"/>
      <dgm:spPr/>
      <dgm:t>
        <a:bodyPr/>
        <a:lstStyle/>
        <a:p>
          <a:endParaRPr lang="en-US"/>
        </a:p>
      </dgm:t>
    </dgm:pt>
    <dgm:pt modelId="{5517FAA1-125A-4A19-8AE1-AE52107C6EE8}" type="pres">
      <dgm:prSet presAssocID="{452C18E8-1DBE-491E-965A-22EDFDAD3C2D}" presName="hierChild4" presStyleCnt="0"/>
      <dgm:spPr/>
    </dgm:pt>
    <dgm:pt modelId="{1B4E0F7C-CE62-4219-A1BC-000998D9EE11}" type="pres">
      <dgm:prSet presAssocID="{452C18E8-1DBE-491E-965A-22EDFDAD3C2D}" presName="hierChild5" presStyleCnt="0"/>
      <dgm:spPr/>
    </dgm:pt>
    <dgm:pt modelId="{644EFB23-763F-4E09-912F-18225B5BF0E6}" type="pres">
      <dgm:prSet presAssocID="{DAC25B93-1832-4976-AD84-723BE5400C93}" presName="hierChild5" presStyleCnt="0"/>
      <dgm:spPr/>
    </dgm:pt>
    <dgm:pt modelId="{E3EFFB95-F887-4297-AC7B-BCAC009E5B1D}" type="pres">
      <dgm:prSet presAssocID="{6023FEC7-35FA-4E47-B8D5-95047DF5DE31}" presName="Name37" presStyleLbl="parChTrans1D2" presStyleIdx="2" presStyleCnt="7"/>
      <dgm:spPr/>
      <dgm:t>
        <a:bodyPr/>
        <a:lstStyle/>
        <a:p>
          <a:endParaRPr lang="en-US"/>
        </a:p>
      </dgm:t>
    </dgm:pt>
    <dgm:pt modelId="{BE4717BF-D8DF-4F3C-A6B4-4D45BBA90249}" type="pres">
      <dgm:prSet presAssocID="{A8175A58-CF33-4BCE-88BC-306CC4972D8F}" presName="hierRoot2" presStyleCnt="0">
        <dgm:presLayoutVars>
          <dgm:hierBranch val="init"/>
        </dgm:presLayoutVars>
      </dgm:prSet>
      <dgm:spPr/>
    </dgm:pt>
    <dgm:pt modelId="{C30485DB-4157-45D9-94D8-F93243EF192F}" type="pres">
      <dgm:prSet presAssocID="{A8175A58-CF33-4BCE-88BC-306CC4972D8F}" presName="rootComposite" presStyleCnt="0"/>
      <dgm:spPr/>
    </dgm:pt>
    <dgm:pt modelId="{C72AC17C-183F-4A46-9F25-F68DBF6F7734}" type="pres">
      <dgm:prSet presAssocID="{A8175A58-CF33-4BCE-88BC-306CC4972D8F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CF3B4DD-1CEF-4C2C-850E-5214355511FB}" type="pres">
      <dgm:prSet presAssocID="{A8175A58-CF33-4BCE-88BC-306CC4972D8F}" presName="rootConnector" presStyleLbl="node2" presStyleIdx="2" presStyleCnt="4"/>
      <dgm:spPr/>
      <dgm:t>
        <a:bodyPr/>
        <a:lstStyle/>
        <a:p>
          <a:endParaRPr lang="en-US"/>
        </a:p>
      </dgm:t>
    </dgm:pt>
    <dgm:pt modelId="{7ABA9432-19CA-4943-ADD6-241628C7D738}" type="pres">
      <dgm:prSet presAssocID="{A8175A58-CF33-4BCE-88BC-306CC4972D8F}" presName="hierChild4" presStyleCnt="0"/>
      <dgm:spPr/>
    </dgm:pt>
    <dgm:pt modelId="{54841758-F1E3-41D9-B904-8E1B4DF25A2B}" type="pres">
      <dgm:prSet presAssocID="{D4DBF5CC-D7AE-4F14-8E44-32657C55CE45}" presName="Name37" presStyleLbl="parChTrans1D3" presStyleIdx="4" presStyleCnt="7"/>
      <dgm:spPr/>
      <dgm:t>
        <a:bodyPr/>
        <a:lstStyle/>
        <a:p>
          <a:endParaRPr lang="en-US"/>
        </a:p>
      </dgm:t>
    </dgm:pt>
    <dgm:pt modelId="{0DD48F4A-4788-496C-B47D-00C251620DFE}" type="pres">
      <dgm:prSet presAssocID="{8E6FA351-3BF8-4323-830F-8B33138A819F}" presName="hierRoot2" presStyleCnt="0">
        <dgm:presLayoutVars>
          <dgm:hierBranch val="init"/>
        </dgm:presLayoutVars>
      </dgm:prSet>
      <dgm:spPr/>
    </dgm:pt>
    <dgm:pt modelId="{2E5C1D87-D83E-41BB-A05B-E1DC37617C0D}" type="pres">
      <dgm:prSet presAssocID="{8E6FA351-3BF8-4323-830F-8B33138A819F}" presName="rootComposite" presStyleCnt="0"/>
      <dgm:spPr/>
    </dgm:pt>
    <dgm:pt modelId="{76ADE133-6F59-419E-95F5-F9BB77B8B52F}" type="pres">
      <dgm:prSet presAssocID="{8E6FA351-3BF8-4323-830F-8B33138A819F}" presName="rootText" presStyleLbl="node3" presStyleIdx="4" presStyleCnt="7" custScaleX="11217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0D8E5AE-13CA-4D24-ADEC-3814FC25BB10}" type="pres">
      <dgm:prSet presAssocID="{8E6FA351-3BF8-4323-830F-8B33138A819F}" presName="rootConnector" presStyleLbl="node3" presStyleIdx="4" presStyleCnt="7"/>
      <dgm:spPr/>
      <dgm:t>
        <a:bodyPr/>
        <a:lstStyle/>
        <a:p>
          <a:endParaRPr lang="en-US"/>
        </a:p>
      </dgm:t>
    </dgm:pt>
    <dgm:pt modelId="{39C85DED-3306-4270-A168-C2C3140F4F63}" type="pres">
      <dgm:prSet presAssocID="{8E6FA351-3BF8-4323-830F-8B33138A819F}" presName="hierChild4" presStyleCnt="0"/>
      <dgm:spPr/>
    </dgm:pt>
    <dgm:pt modelId="{C30E1992-FF5B-4353-91F7-618AF5E111F7}" type="pres">
      <dgm:prSet presAssocID="{8E6FA351-3BF8-4323-830F-8B33138A819F}" presName="hierChild5" presStyleCnt="0"/>
      <dgm:spPr/>
    </dgm:pt>
    <dgm:pt modelId="{8D5A2AC1-72A3-439C-A273-5C7E23EDACBC}" type="pres">
      <dgm:prSet presAssocID="{D5C2722A-C520-4620-BC64-6FF9BB2AA732}" presName="Name37" presStyleLbl="parChTrans1D3" presStyleIdx="5" presStyleCnt="7"/>
      <dgm:spPr/>
      <dgm:t>
        <a:bodyPr/>
        <a:lstStyle/>
        <a:p>
          <a:endParaRPr lang="en-US"/>
        </a:p>
      </dgm:t>
    </dgm:pt>
    <dgm:pt modelId="{6DD238AD-AC59-409D-9B3E-17E716FF4983}" type="pres">
      <dgm:prSet presAssocID="{7290DB2F-E3E2-4F59-80F2-F973BDD9100F}" presName="hierRoot2" presStyleCnt="0">
        <dgm:presLayoutVars>
          <dgm:hierBranch val="init"/>
        </dgm:presLayoutVars>
      </dgm:prSet>
      <dgm:spPr/>
    </dgm:pt>
    <dgm:pt modelId="{F98AD234-46F4-425C-97BF-7BC3B38BF4B3}" type="pres">
      <dgm:prSet presAssocID="{7290DB2F-E3E2-4F59-80F2-F973BDD9100F}" presName="rootComposite" presStyleCnt="0"/>
      <dgm:spPr/>
    </dgm:pt>
    <dgm:pt modelId="{EFCBBA53-B67B-414C-BE82-A6BE4B3A1EBA}" type="pres">
      <dgm:prSet presAssocID="{7290DB2F-E3E2-4F59-80F2-F973BDD9100F}" presName="rootText" presStyleLbl="node3" presStyleIdx="5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69B3320-F40B-49D9-A680-17800295C10D}" type="pres">
      <dgm:prSet presAssocID="{7290DB2F-E3E2-4F59-80F2-F973BDD9100F}" presName="rootConnector" presStyleLbl="node3" presStyleIdx="5" presStyleCnt="7"/>
      <dgm:spPr/>
      <dgm:t>
        <a:bodyPr/>
        <a:lstStyle/>
        <a:p>
          <a:endParaRPr lang="en-US"/>
        </a:p>
      </dgm:t>
    </dgm:pt>
    <dgm:pt modelId="{6C5471A9-B6F0-4C95-92D2-99B941826703}" type="pres">
      <dgm:prSet presAssocID="{7290DB2F-E3E2-4F59-80F2-F973BDD9100F}" presName="hierChild4" presStyleCnt="0"/>
      <dgm:spPr/>
    </dgm:pt>
    <dgm:pt modelId="{108A41F0-B172-424D-8BDD-06A8744073B8}" type="pres">
      <dgm:prSet presAssocID="{7290DB2F-E3E2-4F59-80F2-F973BDD9100F}" presName="hierChild5" presStyleCnt="0"/>
      <dgm:spPr/>
    </dgm:pt>
    <dgm:pt modelId="{976AA5D4-2C9A-4867-A8F4-DAC583348180}" type="pres">
      <dgm:prSet presAssocID="{A8175A58-CF33-4BCE-88BC-306CC4972D8F}" presName="hierChild5" presStyleCnt="0"/>
      <dgm:spPr/>
    </dgm:pt>
    <dgm:pt modelId="{4F8964D4-FDA4-4FA5-A8EE-D1A25D9AF692}" type="pres">
      <dgm:prSet presAssocID="{09D8EEE8-AFFF-4EE8-8BFE-8E5F36A8764C}" presName="Name37" presStyleLbl="parChTrans1D2" presStyleIdx="3" presStyleCnt="7"/>
      <dgm:spPr/>
      <dgm:t>
        <a:bodyPr/>
        <a:lstStyle/>
        <a:p>
          <a:endParaRPr lang="en-US"/>
        </a:p>
      </dgm:t>
    </dgm:pt>
    <dgm:pt modelId="{6F36300F-7FA5-4E11-AB02-9ECEB0AEFE7E}" type="pres">
      <dgm:prSet presAssocID="{BD7E10EE-97D5-4F40-81B4-CE0DC3D38EA9}" presName="hierRoot2" presStyleCnt="0">
        <dgm:presLayoutVars>
          <dgm:hierBranch val="init"/>
        </dgm:presLayoutVars>
      </dgm:prSet>
      <dgm:spPr/>
    </dgm:pt>
    <dgm:pt modelId="{A9447E13-0433-49D0-A2C3-5202802307FB}" type="pres">
      <dgm:prSet presAssocID="{BD7E10EE-97D5-4F40-81B4-CE0DC3D38EA9}" presName="rootComposite" presStyleCnt="0"/>
      <dgm:spPr/>
    </dgm:pt>
    <dgm:pt modelId="{CF2AEBC6-4B5F-4025-814C-B3CBACA36B17}" type="pres">
      <dgm:prSet presAssocID="{BD7E10EE-97D5-4F40-81B4-CE0DC3D38EA9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EA9F13D-3EE0-4CDB-9B43-7E579F3B2C23}" type="pres">
      <dgm:prSet presAssocID="{BD7E10EE-97D5-4F40-81B4-CE0DC3D38EA9}" presName="rootConnector" presStyleLbl="node2" presStyleIdx="3" presStyleCnt="4"/>
      <dgm:spPr/>
      <dgm:t>
        <a:bodyPr/>
        <a:lstStyle/>
        <a:p>
          <a:endParaRPr lang="en-US"/>
        </a:p>
      </dgm:t>
    </dgm:pt>
    <dgm:pt modelId="{B8BB89A4-E371-444E-A447-82380E349333}" type="pres">
      <dgm:prSet presAssocID="{BD7E10EE-97D5-4F40-81B4-CE0DC3D38EA9}" presName="hierChild4" presStyleCnt="0"/>
      <dgm:spPr/>
    </dgm:pt>
    <dgm:pt modelId="{A59A41B6-EC7E-4DCA-9BF1-E3662F0CD8A2}" type="pres">
      <dgm:prSet presAssocID="{BAF528AB-047A-40DC-A05F-897FBED08D56}" presName="Name37" presStyleLbl="parChTrans1D3" presStyleIdx="6" presStyleCnt="7"/>
      <dgm:spPr/>
      <dgm:t>
        <a:bodyPr/>
        <a:lstStyle/>
        <a:p>
          <a:endParaRPr lang="en-US"/>
        </a:p>
      </dgm:t>
    </dgm:pt>
    <dgm:pt modelId="{364CC7D1-C328-4C1A-B076-F282428FBBA7}" type="pres">
      <dgm:prSet presAssocID="{06A7EB24-FBBD-492C-BAE3-F11BE1E634F5}" presName="hierRoot2" presStyleCnt="0">
        <dgm:presLayoutVars>
          <dgm:hierBranch val="init"/>
        </dgm:presLayoutVars>
      </dgm:prSet>
      <dgm:spPr/>
    </dgm:pt>
    <dgm:pt modelId="{1C743397-18A8-45D5-B59E-763CC99DFDA9}" type="pres">
      <dgm:prSet presAssocID="{06A7EB24-FBBD-492C-BAE3-F11BE1E634F5}" presName="rootComposite" presStyleCnt="0"/>
      <dgm:spPr/>
    </dgm:pt>
    <dgm:pt modelId="{3C70E374-88D8-4353-A4B1-01B0CE1AEFE9}" type="pres">
      <dgm:prSet presAssocID="{06A7EB24-FBBD-492C-BAE3-F11BE1E634F5}" presName="rootText" presStyleLbl="node3" presStyleIdx="6" presStyleCnt="7" custScaleY="15323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48F5E93-43A3-407D-BB75-FB4758AF4B39}" type="pres">
      <dgm:prSet presAssocID="{06A7EB24-FBBD-492C-BAE3-F11BE1E634F5}" presName="rootConnector" presStyleLbl="node3" presStyleIdx="6" presStyleCnt="7"/>
      <dgm:spPr/>
      <dgm:t>
        <a:bodyPr/>
        <a:lstStyle/>
        <a:p>
          <a:endParaRPr lang="en-US"/>
        </a:p>
      </dgm:t>
    </dgm:pt>
    <dgm:pt modelId="{BD0FF3B7-E21D-449B-AC53-C90B2A71EC7A}" type="pres">
      <dgm:prSet presAssocID="{06A7EB24-FBBD-492C-BAE3-F11BE1E634F5}" presName="hierChild4" presStyleCnt="0"/>
      <dgm:spPr/>
    </dgm:pt>
    <dgm:pt modelId="{A6D36742-974F-4CE6-B4C7-A06FCE14BB0A}" type="pres">
      <dgm:prSet presAssocID="{06A7EB24-FBBD-492C-BAE3-F11BE1E634F5}" presName="hierChild5" presStyleCnt="0"/>
      <dgm:spPr/>
    </dgm:pt>
    <dgm:pt modelId="{2B161C10-E9EC-4A4C-B2CE-3DACF615545D}" type="pres">
      <dgm:prSet presAssocID="{BD7E10EE-97D5-4F40-81B4-CE0DC3D38EA9}" presName="hierChild5" presStyleCnt="0"/>
      <dgm:spPr/>
    </dgm:pt>
    <dgm:pt modelId="{8456DCD4-D4AF-48C0-9BD6-7C049B888955}" type="pres">
      <dgm:prSet presAssocID="{2671B361-D4D8-44E5-8813-C3B49B0D2E87}" presName="hierChild3" presStyleCnt="0"/>
      <dgm:spPr/>
    </dgm:pt>
    <dgm:pt modelId="{EC710051-1090-4D46-B940-F5EF239D2CCB}" type="pres">
      <dgm:prSet presAssocID="{BEEED853-6CAD-47A9-83FC-C72EDDE4923C}" presName="Name111" presStyleLbl="parChTrans1D2" presStyleIdx="4" presStyleCnt="7"/>
      <dgm:spPr/>
      <dgm:t>
        <a:bodyPr/>
        <a:lstStyle/>
        <a:p>
          <a:endParaRPr lang="en-US"/>
        </a:p>
      </dgm:t>
    </dgm:pt>
    <dgm:pt modelId="{8580E492-F0AC-48A9-9240-E55D3EABD207}" type="pres">
      <dgm:prSet presAssocID="{86C6F35F-CE94-4A22-87D3-4C0FFCE417C5}" presName="hierRoot3" presStyleCnt="0">
        <dgm:presLayoutVars>
          <dgm:hierBranch val="init"/>
        </dgm:presLayoutVars>
      </dgm:prSet>
      <dgm:spPr/>
    </dgm:pt>
    <dgm:pt modelId="{FC4885C4-9A0D-414F-89D6-799DF5C79EA8}" type="pres">
      <dgm:prSet presAssocID="{86C6F35F-CE94-4A22-87D3-4C0FFCE417C5}" presName="rootComposite3" presStyleCnt="0"/>
      <dgm:spPr/>
    </dgm:pt>
    <dgm:pt modelId="{180373E6-CC9F-4A03-A37A-99B75FCD1F43}" type="pres">
      <dgm:prSet presAssocID="{86C6F35F-CE94-4A22-87D3-4C0FFCE417C5}" presName="rootText3" presStyleLbl="asst1" presStyleIdx="0" presStyleCnt="3" custScaleX="12746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B87FFAB-5AEA-4410-BB88-E19FDB1C7819}" type="pres">
      <dgm:prSet presAssocID="{86C6F35F-CE94-4A22-87D3-4C0FFCE417C5}" presName="rootConnector3" presStyleLbl="asst1" presStyleIdx="0" presStyleCnt="3"/>
      <dgm:spPr/>
      <dgm:t>
        <a:bodyPr/>
        <a:lstStyle/>
        <a:p>
          <a:endParaRPr lang="en-US"/>
        </a:p>
      </dgm:t>
    </dgm:pt>
    <dgm:pt modelId="{42385510-5A68-448B-BB7E-EA2316324E1A}" type="pres">
      <dgm:prSet presAssocID="{86C6F35F-CE94-4A22-87D3-4C0FFCE417C5}" presName="hierChild6" presStyleCnt="0"/>
      <dgm:spPr/>
    </dgm:pt>
    <dgm:pt modelId="{BEC717AA-4526-409E-AA55-19A33EF622E0}" type="pres">
      <dgm:prSet presAssocID="{86C6F35F-CE94-4A22-87D3-4C0FFCE417C5}" presName="hierChild7" presStyleCnt="0"/>
      <dgm:spPr/>
    </dgm:pt>
    <dgm:pt modelId="{B19D276D-32A2-4F5B-90A4-64632AA918D7}" type="pres">
      <dgm:prSet presAssocID="{8ABBA6A4-BB87-4D12-9752-9F5A163EC716}" presName="Name111" presStyleLbl="parChTrans1D2" presStyleIdx="5" presStyleCnt="7"/>
      <dgm:spPr/>
      <dgm:t>
        <a:bodyPr/>
        <a:lstStyle/>
        <a:p>
          <a:endParaRPr lang="en-US"/>
        </a:p>
      </dgm:t>
    </dgm:pt>
    <dgm:pt modelId="{EED28CE8-B1DB-4153-B246-C34832CD7665}" type="pres">
      <dgm:prSet presAssocID="{67899F8F-FEE8-4D95-A4B8-6C90671DED1B}" presName="hierRoot3" presStyleCnt="0">
        <dgm:presLayoutVars>
          <dgm:hierBranch val="init"/>
        </dgm:presLayoutVars>
      </dgm:prSet>
      <dgm:spPr/>
    </dgm:pt>
    <dgm:pt modelId="{DEBB9C93-F4A0-4907-B4D0-AF39EC42F187}" type="pres">
      <dgm:prSet presAssocID="{67899F8F-FEE8-4D95-A4B8-6C90671DED1B}" presName="rootComposite3" presStyleCnt="0"/>
      <dgm:spPr/>
    </dgm:pt>
    <dgm:pt modelId="{2F3B518A-3B66-4FE9-86CF-E6CD0B564485}" type="pres">
      <dgm:prSet presAssocID="{67899F8F-FEE8-4D95-A4B8-6C90671DED1B}" presName="rootText3" presStyleLbl="asst1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27F6294-6E7E-44DE-B262-1A261623023C}" type="pres">
      <dgm:prSet presAssocID="{67899F8F-FEE8-4D95-A4B8-6C90671DED1B}" presName="rootConnector3" presStyleLbl="asst1" presStyleIdx="1" presStyleCnt="3"/>
      <dgm:spPr/>
      <dgm:t>
        <a:bodyPr/>
        <a:lstStyle/>
        <a:p>
          <a:endParaRPr lang="en-US"/>
        </a:p>
      </dgm:t>
    </dgm:pt>
    <dgm:pt modelId="{20193AD6-4037-409D-A3E0-CB5B8A88992F}" type="pres">
      <dgm:prSet presAssocID="{67899F8F-FEE8-4D95-A4B8-6C90671DED1B}" presName="hierChild6" presStyleCnt="0"/>
      <dgm:spPr/>
    </dgm:pt>
    <dgm:pt modelId="{C93FAA9F-70D9-48C9-AFC9-0D715038DCE6}" type="pres">
      <dgm:prSet presAssocID="{67899F8F-FEE8-4D95-A4B8-6C90671DED1B}" presName="hierChild7" presStyleCnt="0"/>
      <dgm:spPr/>
    </dgm:pt>
    <dgm:pt modelId="{3EBCDD44-B8F3-48DF-90E2-4243EDE0AA62}" type="pres">
      <dgm:prSet presAssocID="{406D6AF5-5B3A-4BB9-A0A0-208D4081FDF8}" presName="Name111" presStyleLbl="parChTrans1D2" presStyleIdx="6" presStyleCnt="7"/>
      <dgm:spPr/>
      <dgm:t>
        <a:bodyPr/>
        <a:lstStyle/>
        <a:p>
          <a:endParaRPr lang="en-US"/>
        </a:p>
      </dgm:t>
    </dgm:pt>
    <dgm:pt modelId="{EC369266-9603-488E-94B2-FF15EB5CA364}" type="pres">
      <dgm:prSet presAssocID="{FC707790-EFAB-4FF0-A9C6-5D919FF03EFB}" presName="hierRoot3" presStyleCnt="0">
        <dgm:presLayoutVars>
          <dgm:hierBranch val="init"/>
        </dgm:presLayoutVars>
      </dgm:prSet>
      <dgm:spPr/>
    </dgm:pt>
    <dgm:pt modelId="{21A12C14-9A2F-4804-94F3-AA2440AF6AD4}" type="pres">
      <dgm:prSet presAssocID="{FC707790-EFAB-4FF0-A9C6-5D919FF03EFB}" presName="rootComposite3" presStyleCnt="0"/>
      <dgm:spPr/>
    </dgm:pt>
    <dgm:pt modelId="{87D798B4-456F-4EEE-87BE-8B87D5D0D6F4}" type="pres">
      <dgm:prSet presAssocID="{FC707790-EFAB-4FF0-A9C6-5D919FF03EFB}" presName="rootText3" presStyleLbl="asst1" presStyleIdx="2" presStyleCnt="3" custScaleX="12443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D1E8648-A8A9-4742-9D8D-17986C9C741A}" type="pres">
      <dgm:prSet presAssocID="{FC707790-EFAB-4FF0-A9C6-5D919FF03EFB}" presName="rootConnector3" presStyleLbl="asst1" presStyleIdx="2" presStyleCnt="3"/>
      <dgm:spPr/>
      <dgm:t>
        <a:bodyPr/>
        <a:lstStyle/>
        <a:p>
          <a:endParaRPr lang="en-US"/>
        </a:p>
      </dgm:t>
    </dgm:pt>
    <dgm:pt modelId="{5560C1A5-4E5D-4084-B0F0-313D0D41A83A}" type="pres">
      <dgm:prSet presAssocID="{FC707790-EFAB-4FF0-A9C6-5D919FF03EFB}" presName="hierChild6" presStyleCnt="0"/>
      <dgm:spPr/>
    </dgm:pt>
    <dgm:pt modelId="{345E25BD-31A4-4A25-9E89-6A3B29F6D263}" type="pres">
      <dgm:prSet presAssocID="{FC707790-EFAB-4FF0-A9C6-5D919FF03EFB}" presName="hierChild7" presStyleCnt="0"/>
      <dgm:spPr/>
    </dgm:pt>
    <dgm:pt modelId="{3A7D7FE2-E36C-49C6-A37C-1AC18D3130A5}" type="pres">
      <dgm:prSet presAssocID="{399E9C50-F9F6-4D52-8A89-1ABD10409DE8}" presName="hierRoot1" presStyleCnt="0">
        <dgm:presLayoutVars>
          <dgm:hierBranch val="init"/>
        </dgm:presLayoutVars>
      </dgm:prSet>
      <dgm:spPr/>
    </dgm:pt>
    <dgm:pt modelId="{C37C46C5-8392-42EE-BC80-3B5137D1167F}" type="pres">
      <dgm:prSet presAssocID="{399E9C50-F9F6-4D52-8A89-1ABD10409DE8}" presName="rootComposite1" presStyleCnt="0"/>
      <dgm:spPr/>
    </dgm:pt>
    <dgm:pt modelId="{F53EE547-9B90-4318-A5D0-A98DFA6208B2}" type="pres">
      <dgm:prSet presAssocID="{399E9C50-F9F6-4D52-8A89-1ABD10409DE8}" presName="rootText1" presStyleLbl="node0" presStyleIdx="1" presStyleCnt="2" custLinFactX="-10507" custLinFactY="309613" custLinFactNeighborX="-100000" custLinFactNeighborY="4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984E801-1D2F-483F-867D-FB57BAE20E40}" type="pres">
      <dgm:prSet presAssocID="{399E9C50-F9F6-4D52-8A89-1ABD10409DE8}" presName="rootConnector1" presStyleLbl="node1" presStyleIdx="0" presStyleCnt="0"/>
      <dgm:spPr/>
      <dgm:t>
        <a:bodyPr/>
        <a:lstStyle/>
        <a:p>
          <a:endParaRPr lang="en-US"/>
        </a:p>
      </dgm:t>
    </dgm:pt>
    <dgm:pt modelId="{37999B2A-CEAC-426B-8BA4-AE7F644E1F52}" type="pres">
      <dgm:prSet presAssocID="{399E9C50-F9F6-4D52-8A89-1ABD10409DE8}" presName="hierChild2" presStyleCnt="0"/>
      <dgm:spPr/>
    </dgm:pt>
    <dgm:pt modelId="{4A86C50D-9AE0-4C6D-AA8C-45D3FA8C7B10}" type="pres">
      <dgm:prSet presAssocID="{399E9C50-F9F6-4D52-8A89-1ABD10409DE8}" presName="hierChild3" presStyleCnt="0"/>
      <dgm:spPr/>
    </dgm:pt>
  </dgm:ptLst>
  <dgm:cxnLst>
    <dgm:cxn modelId="{52B4AACB-7DE8-43FA-BF13-736E92D76AC6}" type="presOf" srcId="{2B9B0453-3ABB-48C4-9886-6BE8FCA3E75B}" destId="{6C4ADFFE-49B3-41C0-B0BE-7A2B5713E760}" srcOrd="0" destOrd="0" presId="urn:microsoft.com/office/officeart/2005/8/layout/orgChart1"/>
    <dgm:cxn modelId="{CFF82269-8F17-4A68-B316-D365446B89F5}" type="presOf" srcId="{D5C2722A-C520-4620-BC64-6FF9BB2AA732}" destId="{8D5A2AC1-72A3-439C-A273-5C7E23EDACBC}" srcOrd="0" destOrd="0" presId="urn:microsoft.com/office/officeart/2005/8/layout/orgChart1"/>
    <dgm:cxn modelId="{8C9EBABF-395D-4651-8AD2-280B4F62DBC9}" type="presOf" srcId="{DAC25B93-1832-4976-AD84-723BE5400C93}" destId="{C0BE21FA-094C-48EC-8F5F-E0874B597110}" srcOrd="1" destOrd="0" presId="urn:microsoft.com/office/officeart/2005/8/layout/orgChart1"/>
    <dgm:cxn modelId="{1412A7E2-6D62-44D1-BE67-9A4D84964C76}" type="presOf" srcId="{452C18E8-1DBE-491E-965A-22EDFDAD3C2D}" destId="{1317E242-5603-4216-8F35-DC056532006D}" srcOrd="1" destOrd="0" presId="urn:microsoft.com/office/officeart/2005/8/layout/orgChart1"/>
    <dgm:cxn modelId="{2D2A5907-E6F8-47B9-BB70-9F57567839CD}" type="presOf" srcId="{FAE73EA5-CF33-43EB-8FB0-AB535FA4B897}" destId="{DE633510-E349-4073-9D87-446DACB63576}" srcOrd="0" destOrd="0" presId="urn:microsoft.com/office/officeart/2005/8/layout/orgChart1"/>
    <dgm:cxn modelId="{FAFD5AF4-3500-402D-A0C6-887AEB6D2918}" type="presOf" srcId="{BD7E10EE-97D5-4F40-81B4-CE0DC3D38EA9}" destId="{0EA9F13D-3EE0-4CDB-9B43-7E579F3B2C23}" srcOrd="1" destOrd="0" presId="urn:microsoft.com/office/officeart/2005/8/layout/orgChart1"/>
    <dgm:cxn modelId="{E78D309D-5F7D-41C0-84A5-7B63E554B8ED}" srcId="{2671B361-D4D8-44E5-8813-C3B49B0D2E87}" destId="{2B9B0453-3ABB-48C4-9886-6BE8FCA3E75B}" srcOrd="1" destOrd="0" parTransId="{334917D3-F2DB-4F3B-BB5F-FA110CAAD44F}" sibTransId="{5DABE711-D357-4802-95B0-8A184A5F97E8}"/>
    <dgm:cxn modelId="{56E5287B-C118-4B26-A6D7-5A9E5DBB1E3E}" type="presOf" srcId="{452C18E8-1DBE-491E-965A-22EDFDAD3C2D}" destId="{8C810D97-587F-499E-A88B-8968D075AECB}" srcOrd="0" destOrd="0" presId="urn:microsoft.com/office/officeart/2005/8/layout/orgChart1"/>
    <dgm:cxn modelId="{68B2E3A4-0AC5-4F22-A394-E9A72D804163}" srcId="{A8175A58-CF33-4BCE-88BC-306CC4972D8F}" destId="{7290DB2F-E3E2-4F59-80F2-F973BDD9100F}" srcOrd="1" destOrd="0" parTransId="{D5C2722A-C520-4620-BC64-6FF9BB2AA732}" sibTransId="{95899B14-AF42-422C-B174-D6325977C376}"/>
    <dgm:cxn modelId="{27DAF0A7-7A5C-44DA-8871-CE81C0E12E3E}" srcId="{DAC25B93-1832-4976-AD84-723BE5400C93}" destId="{452C18E8-1DBE-491E-965A-22EDFDAD3C2D}" srcOrd="2" destOrd="0" parTransId="{4C2D9125-F16A-437A-A864-A2006E6B0A53}" sibTransId="{E5D35B7B-4C4E-466D-A73F-BF5C030FD65B}"/>
    <dgm:cxn modelId="{B56949E2-83D6-4664-86FB-2F843E7D674F}" srcId="{2671B361-D4D8-44E5-8813-C3B49B0D2E87}" destId="{FC707790-EFAB-4FF0-A9C6-5D919FF03EFB}" srcOrd="6" destOrd="0" parTransId="{406D6AF5-5B3A-4BB9-A0A0-208D4081FDF8}" sibTransId="{AFA576D2-E822-408A-8E8C-46E88C0F79B8}"/>
    <dgm:cxn modelId="{F3C70218-CC2B-4027-8124-E991C2FC3C89}" srcId="{DAC25B93-1832-4976-AD84-723BE5400C93}" destId="{0F53B7BD-99E0-4DA2-99E4-5CE2A50DB150}" srcOrd="0" destOrd="0" parTransId="{47AAF077-85BE-4596-94F2-273197EAA105}" sibTransId="{1EF642EF-E53C-4064-91BC-4A3C6AF2CB0F}"/>
    <dgm:cxn modelId="{DD4C4A20-6D29-47A5-A51C-C6D51026B72E}" srcId="{DAC25B93-1832-4976-AD84-723BE5400C93}" destId="{FAE73EA5-CF33-43EB-8FB0-AB535FA4B897}" srcOrd="1" destOrd="0" parTransId="{26163FA0-D91F-4A41-9D33-C241A050E86B}" sibTransId="{CFD67CE5-CD1D-43EB-9A64-D0797F877BAE}"/>
    <dgm:cxn modelId="{AE65597A-C016-42E7-818D-B32F99797E44}" srcId="{2B9B0453-3ABB-48C4-9886-6BE8FCA3E75B}" destId="{EDFB6619-C4B1-49A1-ABC0-E035CA9576C6}" srcOrd="0" destOrd="0" parTransId="{18900E5E-B3A2-42ED-8404-BE3E7346B60E}" sibTransId="{B47ADE1D-5073-46C5-9668-185542A6032F}"/>
    <dgm:cxn modelId="{9A6E7841-61B1-448E-A2CF-899DC2ED69C0}" type="presOf" srcId="{8E6FA351-3BF8-4323-830F-8B33138A819F}" destId="{76ADE133-6F59-419E-95F5-F9BB77B8B52F}" srcOrd="0" destOrd="0" presId="urn:microsoft.com/office/officeart/2005/8/layout/orgChart1"/>
    <dgm:cxn modelId="{A58740C2-0104-4B19-8C6F-810E1930385A}" type="presOf" srcId="{86C6F35F-CE94-4A22-87D3-4C0FFCE417C5}" destId="{CB87FFAB-5AEA-4410-BB88-E19FDB1C7819}" srcOrd="1" destOrd="0" presId="urn:microsoft.com/office/officeart/2005/8/layout/orgChart1"/>
    <dgm:cxn modelId="{43812647-C3C2-4D2B-AD4D-E9FFBF2531A5}" type="presOf" srcId="{4C2D9125-F16A-437A-A864-A2006E6B0A53}" destId="{6588F5AA-1F85-4928-B9EB-DE9AE6A47F2F}" srcOrd="0" destOrd="0" presId="urn:microsoft.com/office/officeart/2005/8/layout/orgChart1"/>
    <dgm:cxn modelId="{B4BD8495-E8F4-45AF-B4A6-47F399B88F91}" type="presOf" srcId="{EDFB6619-C4B1-49A1-ABC0-E035CA9576C6}" destId="{4C513931-AB5C-4408-8065-2551E6011A9B}" srcOrd="0" destOrd="0" presId="urn:microsoft.com/office/officeart/2005/8/layout/orgChart1"/>
    <dgm:cxn modelId="{F396702E-2C8D-4E04-A212-DA20ABA5D7B4}" type="presOf" srcId="{18900E5E-B3A2-42ED-8404-BE3E7346B60E}" destId="{63CA80E7-7A80-488C-B92E-E5A878EB738D}" srcOrd="0" destOrd="0" presId="urn:microsoft.com/office/officeart/2005/8/layout/orgChart1"/>
    <dgm:cxn modelId="{5DCC9A21-D90C-4585-AAF2-910284921DD7}" type="presOf" srcId="{FAE73EA5-CF33-43EB-8FB0-AB535FA4B897}" destId="{F6DF89C6-A6E9-4093-BB93-529A59840F32}" srcOrd="1" destOrd="0" presId="urn:microsoft.com/office/officeart/2005/8/layout/orgChart1"/>
    <dgm:cxn modelId="{82214464-D650-4D60-B5EB-5853064CFDA8}" type="presOf" srcId="{FC707790-EFAB-4FF0-A9C6-5D919FF03EFB}" destId="{87D798B4-456F-4EEE-87BE-8B87D5D0D6F4}" srcOrd="0" destOrd="0" presId="urn:microsoft.com/office/officeart/2005/8/layout/orgChart1"/>
    <dgm:cxn modelId="{C59D2CB0-5FE3-4939-9126-42E7C9767123}" type="presOf" srcId="{2671B361-D4D8-44E5-8813-C3B49B0D2E87}" destId="{6AA13CE3-D812-4DFA-A9BA-E9389031668B}" srcOrd="0" destOrd="0" presId="urn:microsoft.com/office/officeart/2005/8/layout/orgChart1"/>
    <dgm:cxn modelId="{EBAE7237-1FCE-4877-96D7-6F44D3390DB5}" type="presOf" srcId="{7290DB2F-E3E2-4F59-80F2-F973BDD9100F}" destId="{069B3320-F40B-49D9-A680-17800295C10D}" srcOrd="1" destOrd="0" presId="urn:microsoft.com/office/officeart/2005/8/layout/orgChart1"/>
    <dgm:cxn modelId="{4F3F15F8-E62B-4F8A-A0F9-3200D8519FAC}" type="presOf" srcId="{0F53B7BD-99E0-4DA2-99E4-5CE2A50DB150}" destId="{ACE4EA75-64AF-486A-A53B-12A3748D8BDA}" srcOrd="1" destOrd="0" presId="urn:microsoft.com/office/officeart/2005/8/layout/orgChart1"/>
    <dgm:cxn modelId="{E3590C70-221F-4D57-9199-B55A25EA73B2}" type="presOf" srcId="{D4DBF5CC-D7AE-4F14-8E44-32657C55CE45}" destId="{54841758-F1E3-41D9-B904-8E1B4DF25A2B}" srcOrd="0" destOrd="0" presId="urn:microsoft.com/office/officeart/2005/8/layout/orgChart1"/>
    <dgm:cxn modelId="{06F772C8-6597-4E00-93C3-CA7B82789047}" type="presOf" srcId="{FC707790-EFAB-4FF0-A9C6-5D919FF03EFB}" destId="{BD1E8648-A8A9-4742-9D8D-17986C9C741A}" srcOrd="1" destOrd="0" presId="urn:microsoft.com/office/officeart/2005/8/layout/orgChart1"/>
    <dgm:cxn modelId="{AD5C21CC-A5C7-458F-9A65-D6C270B32033}" type="presOf" srcId="{A8175A58-CF33-4BCE-88BC-306CC4972D8F}" destId="{C72AC17C-183F-4A46-9F25-F68DBF6F7734}" srcOrd="0" destOrd="0" presId="urn:microsoft.com/office/officeart/2005/8/layout/orgChart1"/>
    <dgm:cxn modelId="{CC0D53E5-9F6E-4AEB-87AA-7D5697A250F3}" type="presOf" srcId="{A8175A58-CF33-4BCE-88BC-306CC4972D8F}" destId="{9CF3B4DD-1CEF-4C2C-850E-5214355511FB}" srcOrd="1" destOrd="0" presId="urn:microsoft.com/office/officeart/2005/8/layout/orgChart1"/>
    <dgm:cxn modelId="{F485FBFE-2D7F-426B-9F9C-55B3433629B9}" type="presOf" srcId="{06A7EB24-FBBD-492C-BAE3-F11BE1E634F5}" destId="{F48F5E93-43A3-407D-BB75-FB4758AF4B39}" srcOrd="1" destOrd="0" presId="urn:microsoft.com/office/officeart/2005/8/layout/orgChart1"/>
    <dgm:cxn modelId="{D59AF1EE-DB4A-4956-844B-4809436C7AC8}" type="presOf" srcId="{EDFB6619-C4B1-49A1-ABC0-E035CA9576C6}" destId="{645755DB-F938-4F49-A5F1-340106A29A24}" srcOrd="1" destOrd="0" presId="urn:microsoft.com/office/officeart/2005/8/layout/orgChart1"/>
    <dgm:cxn modelId="{ED83C2DD-18E8-42FE-9BB2-7F5B4BF68237}" type="presOf" srcId="{399E9C50-F9F6-4D52-8A89-1ABD10409DE8}" destId="{F53EE547-9B90-4318-A5D0-A98DFA6208B2}" srcOrd="0" destOrd="0" presId="urn:microsoft.com/office/officeart/2005/8/layout/orgChart1"/>
    <dgm:cxn modelId="{DA925FE0-735D-488A-9ABD-2C9B2346E2F5}" type="presOf" srcId="{8E6FA351-3BF8-4323-830F-8B33138A819F}" destId="{E0D8E5AE-13CA-4D24-ADEC-3814FC25BB10}" srcOrd="1" destOrd="0" presId="urn:microsoft.com/office/officeart/2005/8/layout/orgChart1"/>
    <dgm:cxn modelId="{8274A175-BA44-4990-BFE2-4CC6C0B6A4BF}" type="presOf" srcId="{AFF6D6EB-9976-4E59-9DE2-6716F341524D}" destId="{22325D25-6400-4F0B-836A-6254A694750F}" srcOrd="0" destOrd="0" presId="urn:microsoft.com/office/officeart/2005/8/layout/orgChart1"/>
    <dgm:cxn modelId="{93BE66A3-87C1-4EAC-B8FD-0C8C320440F2}" type="presOf" srcId="{26163FA0-D91F-4A41-9D33-C241A050E86B}" destId="{B8A02B4D-72A9-4C17-9085-5A5C9DC98A5E}" srcOrd="0" destOrd="0" presId="urn:microsoft.com/office/officeart/2005/8/layout/orgChart1"/>
    <dgm:cxn modelId="{5D41F52F-944C-4968-A0B2-9D81F9288702}" type="presOf" srcId="{399E9C50-F9F6-4D52-8A89-1ABD10409DE8}" destId="{1984E801-1D2F-483F-867D-FB57BAE20E40}" srcOrd="1" destOrd="0" presId="urn:microsoft.com/office/officeart/2005/8/layout/orgChart1"/>
    <dgm:cxn modelId="{0716FA57-071B-47D5-B15A-03053D2B6BDF}" srcId="{2671B361-D4D8-44E5-8813-C3B49B0D2E87}" destId="{67899F8F-FEE8-4D95-A4B8-6C90671DED1B}" srcOrd="5" destOrd="0" parTransId="{8ABBA6A4-BB87-4D12-9752-9F5A163EC716}" sibTransId="{7455D48B-409D-44B5-B6E7-586D1B683973}"/>
    <dgm:cxn modelId="{C3E6B8F6-3E31-49D2-8D95-A956BD59CAC7}" type="presOf" srcId="{BD7E10EE-97D5-4F40-81B4-CE0DC3D38EA9}" destId="{CF2AEBC6-4B5F-4025-814C-B3CBACA36B17}" srcOrd="0" destOrd="0" presId="urn:microsoft.com/office/officeart/2005/8/layout/orgChart1"/>
    <dgm:cxn modelId="{B32EE135-41AA-4AFE-8A46-82416B031C3E}" type="presOf" srcId="{86C6F35F-CE94-4A22-87D3-4C0FFCE417C5}" destId="{180373E6-CC9F-4A03-A37A-99B75FCD1F43}" srcOrd="0" destOrd="0" presId="urn:microsoft.com/office/officeart/2005/8/layout/orgChart1"/>
    <dgm:cxn modelId="{8BCF5B85-8A27-4870-B7B4-B95EBF72476B}" type="presOf" srcId="{BEEED853-6CAD-47A9-83FC-C72EDDE4923C}" destId="{EC710051-1090-4D46-B940-F5EF239D2CCB}" srcOrd="0" destOrd="0" presId="urn:microsoft.com/office/officeart/2005/8/layout/orgChart1"/>
    <dgm:cxn modelId="{0CA22D27-7552-4E4E-9076-9967A406287C}" srcId="{2671B361-D4D8-44E5-8813-C3B49B0D2E87}" destId="{DAC25B93-1832-4976-AD84-723BE5400C93}" srcOrd="2" destOrd="0" parTransId="{C588BD21-A61B-434F-8B67-290DCDE84B0C}" sibTransId="{47A9B804-CF35-4DAA-8370-9CD4A834AA7E}"/>
    <dgm:cxn modelId="{7744E6AA-FD10-4770-9C42-10033CED44BB}" type="presOf" srcId="{334917D3-F2DB-4F3B-BB5F-FA110CAAD44F}" destId="{3FB60D4A-E6F8-4E00-A583-BDBE4FFAA733}" srcOrd="0" destOrd="0" presId="urn:microsoft.com/office/officeart/2005/8/layout/orgChart1"/>
    <dgm:cxn modelId="{4747259A-0F7B-4B63-B44E-386B9A70ACB1}" srcId="{AFF6D6EB-9976-4E59-9DE2-6716F341524D}" destId="{2671B361-D4D8-44E5-8813-C3B49B0D2E87}" srcOrd="0" destOrd="0" parTransId="{38AC368C-B2A8-4D29-B2B7-CA699CAAA11D}" sibTransId="{78D36F13-4E53-4E35-BF0E-42B05937A5E8}"/>
    <dgm:cxn modelId="{316BA7A0-1F23-4D3F-935F-976D8FEA5EBC}" type="presOf" srcId="{DAC25B93-1832-4976-AD84-723BE5400C93}" destId="{E71DB048-1951-4E11-9E3E-100E6D0EA73B}" srcOrd="0" destOrd="0" presId="urn:microsoft.com/office/officeart/2005/8/layout/orgChart1"/>
    <dgm:cxn modelId="{0FBFD36F-B340-4569-9233-679A745998EC}" type="presOf" srcId="{67899F8F-FEE8-4D95-A4B8-6C90671DED1B}" destId="{127F6294-6E7E-44DE-B262-1A261623023C}" srcOrd="1" destOrd="0" presId="urn:microsoft.com/office/officeart/2005/8/layout/orgChart1"/>
    <dgm:cxn modelId="{0FF77C6D-3CEC-44CD-A0EC-F0A0B2E0E2E4}" type="presOf" srcId="{7290DB2F-E3E2-4F59-80F2-F973BDD9100F}" destId="{EFCBBA53-B67B-414C-BE82-A6BE4B3A1EBA}" srcOrd="0" destOrd="0" presId="urn:microsoft.com/office/officeart/2005/8/layout/orgChart1"/>
    <dgm:cxn modelId="{34ACE676-A478-496B-88F8-C1565DAB03D6}" srcId="{BD7E10EE-97D5-4F40-81B4-CE0DC3D38EA9}" destId="{06A7EB24-FBBD-492C-BAE3-F11BE1E634F5}" srcOrd="0" destOrd="0" parTransId="{BAF528AB-047A-40DC-A05F-897FBED08D56}" sibTransId="{3942C22E-F6F5-405C-8002-91C3093582A7}"/>
    <dgm:cxn modelId="{E4A8D854-D4E6-420E-BAB6-D4A4DE039909}" type="presOf" srcId="{6023FEC7-35FA-4E47-B8D5-95047DF5DE31}" destId="{E3EFFB95-F887-4297-AC7B-BCAC009E5B1D}" srcOrd="0" destOrd="0" presId="urn:microsoft.com/office/officeart/2005/8/layout/orgChart1"/>
    <dgm:cxn modelId="{BABE6CF4-9F18-4BD7-8CFF-CFA670FBFDA9}" srcId="{2671B361-D4D8-44E5-8813-C3B49B0D2E87}" destId="{BD7E10EE-97D5-4F40-81B4-CE0DC3D38EA9}" srcOrd="4" destOrd="0" parTransId="{09D8EEE8-AFFF-4EE8-8BFE-8E5F36A8764C}" sibTransId="{FC00B873-0597-45FB-9BC1-383E448B3239}"/>
    <dgm:cxn modelId="{4D2F7FBD-6B6A-4E0B-BE22-170CED22ACC8}" type="presOf" srcId="{C588BD21-A61B-434F-8B67-290DCDE84B0C}" destId="{D497CF7D-507E-4A1A-934A-4305477D4EE2}" srcOrd="0" destOrd="0" presId="urn:microsoft.com/office/officeart/2005/8/layout/orgChart1"/>
    <dgm:cxn modelId="{DD00EAB3-75D8-4112-9B08-1C519D14D7B5}" type="presOf" srcId="{06A7EB24-FBBD-492C-BAE3-F11BE1E634F5}" destId="{3C70E374-88D8-4353-A4B1-01B0CE1AEFE9}" srcOrd="0" destOrd="0" presId="urn:microsoft.com/office/officeart/2005/8/layout/orgChart1"/>
    <dgm:cxn modelId="{73B43D12-815F-41DC-AA8C-A0B7078EAAA7}" type="presOf" srcId="{BAF528AB-047A-40DC-A05F-897FBED08D56}" destId="{A59A41B6-EC7E-4DCA-9BF1-E3662F0CD8A2}" srcOrd="0" destOrd="0" presId="urn:microsoft.com/office/officeart/2005/8/layout/orgChart1"/>
    <dgm:cxn modelId="{FE61433F-63AD-4AFA-911A-DF178393A846}" type="presOf" srcId="{09D8EEE8-AFFF-4EE8-8BFE-8E5F36A8764C}" destId="{4F8964D4-FDA4-4FA5-A8EE-D1A25D9AF692}" srcOrd="0" destOrd="0" presId="urn:microsoft.com/office/officeart/2005/8/layout/orgChart1"/>
    <dgm:cxn modelId="{D8D58393-6790-412C-98FA-B94B81A0217A}" srcId="{2671B361-D4D8-44E5-8813-C3B49B0D2E87}" destId="{86C6F35F-CE94-4A22-87D3-4C0FFCE417C5}" srcOrd="0" destOrd="0" parTransId="{BEEED853-6CAD-47A9-83FC-C72EDDE4923C}" sibTransId="{4F4A88D5-7ACE-4780-AE17-ED45B6A6CAA3}"/>
    <dgm:cxn modelId="{022D6694-4B53-4793-A37D-92A152B7E57B}" type="presOf" srcId="{0F53B7BD-99E0-4DA2-99E4-5CE2A50DB150}" destId="{F8E88EBA-05BB-4DFA-B1A6-A560704AF375}" srcOrd="0" destOrd="0" presId="urn:microsoft.com/office/officeart/2005/8/layout/orgChart1"/>
    <dgm:cxn modelId="{A44E5D6D-FB55-43B8-AC60-2C909EE89F69}" type="presOf" srcId="{2B9B0453-3ABB-48C4-9886-6BE8FCA3E75B}" destId="{3F39372D-B1FF-4D6B-90E6-91A8F29F5E8A}" srcOrd="1" destOrd="0" presId="urn:microsoft.com/office/officeart/2005/8/layout/orgChart1"/>
    <dgm:cxn modelId="{3641A267-E39F-4600-99C5-AA65B306F11C}" srcId="{A8175A58-CF33-4BCE-88BC-306CC4972D8F}" destId="{8E6FA351-3BF8-4323-830F-8B33138A819F}" srcOrd="0" destOrd="0" parTransId="{D4DBF5CC-D7AE-4F14-8E44-32657C55CE45}" sibTransId="{7FDBEBAB-9AA9-4C3C-93B1-9869E0183DCE}"/>
    <dgm:cxn modelId="{BB4745A1-14F9-4A6F-9444-ED750F030AA4}" type="presOf" srcId="{47AAF077-85BE-4596-94F2-273197EAA105}" destId="{D6F4FC32-C0D6-44D2-A74C-6E4EED1DD846}" srcOrd="0" destOrd="0" presId="urn:microsoft.com/office/officeart/2005/8/layout/orgChart1"/>
    <dgm:cxn modelId="{55640C31-C15A-4844-82AE-F2AD1F4C6784}" srcId="{2671B361-D4D8-44E5-8813-C3B49B0D2E87}" destId="{A8175A58-CF33-4BCE-88BC-306CC4972D8F}" srcOrd="3" destOrd="0" parTransId="{6023FEC7-35FA-4E47-B8D5-95047DF5DE31}" sibTransId="{DFC91724-E6AF-48EA-A9D2-57600595F8C8}"/>
    <dgm:cxn modelId="{E6C74465-23EC-4624-AD93-BE7317AB73EF}" type="presOf" srcId="{2671B361-D4D8-44E5-8813-C3B49B0D2E87}" destId="{69BB05C8-7D35-4661-9701-C06AEFF0DE53}" srcOrd="1" destOrd="0" presId="urn:microsoft.com/office/officeart/2005/8/layout/orgChart1"/>
    <dgm:cxn modelId="{5D0E9FFA-513C-45DE-ADAB-14C7E5F787AF}" type="presOf" srcId="{406D6AF5-5B3A-4BB9-A0A0-208D4081FDF8}" destId="{3EBCDD44-B8F3-48DF-90E2-4243EDE0AA62}" srcOrd="0" destOrd="0" presId="urn:microsoft.com/office/officeart/2005/8/layout/orgChart1"/>
    <dgm:cxn modelId="{FC0E5568-B81A-439E-954F-B11397FF7449}" srcId="{AFF6D6EB-9976-4E59-9DE2-6716F341524D}" destId="{399E9C50-F9F6-4D52-8A89-1ABD10409DE8}" srcOrd="1" destOrd="0" parTransId="{A17314F2-B059-437B-A762-27EACE1E31A2}" sibTransId="{5B2C34CB-8478-4DE9-9F35-5E7E4F77EFC7}"/>
    <dgm:cxn modelId="{15EF4C27-1DF2-438A-A884-FC15F2667D02}" type="presOf" srcId="{67899F8F-FEE8-4D95-A4B8-6C90671DED1B}" destId="{2F3B518A-3B66-4FE9-86CF-E6CD0B564485}" srcOrd="0" destOrd="0" presId="urn:microsoft.com/office/officeart/2005/8/layout/orgChart1"/>
    <dgm:cxn modelId="{71E24CE1-6786-4166-9FAD-0B0870D01FB7}" type="presOf" srcId="{8ABBA6A4-BB87-4D12-9752-9F5A163EC716}" destId="{B19D276D-32A2-4F5B-90A4-64632AA918D7}" srcOrd="0" destOrd="0" presId="urn:microsoft.com/office/officeart/2005/8/layout/orgChart1"/>
    <dgm:cxn modelId="{FA4A2391-99EE-46B5-A349-E50E65364212}" type="presParOf" srcId="{22325D25-6400-4F0B-836A-6254A694750F}" destId="{1D123526-13CA-4C25-BAC3-56CBA420EE9E}" srcOrd="0" destOrd="0" presId="urn:microsoft.com/office/officeart/2005/8/layout/orgChart1"/>
    <dgm:cxn modelId="{C034CE3C-D990-47AB-B4D2-13E11A2A3F25}" type="presParOf" srcId="{1D123526-13CA-4C25-BAC3-56CBA420EE9E}" destId="{7E975612-BB0C-490F-9842-09B59660F51B}" srcOrd="0" destOrd="0" presId="urn:microsoft.com/office/officeart/2005/8/layout/orgChart1"/>
    <dgm:cxn modelId="{5D341FC8-DD1C-482B-99E5-D5930919B199}" type="presParOf" srcId="{7E975612-BB0C-490F-9842-09B59660F51B}" destId="{6AA13CE3-D812-4DFA-A9BA-E9389031668B}" srcOrd="0" destOrd="0" presId="urn:microsoft.com/office/officeart/2005/8/layout/orgChart1"/>
    <dgm:cxn modelId="{A48DE544-091C-48FA-8428-BEAFED6EA22A}" type="presParOf" srcId="{7E975612-BB0C-490F-9842-09B59660F51B}" destId="{69BB05C8-7D35-4661-9701-C06AEFF0DE53}" srcOrd="1" destOrd="0" presId="urn:microsoft.com/office/officeart/2005/8/layout/orgChart1"/>
    <dgm:cxn modelId="{5EE06C25-96E4-4768-9A21-42DDF9242545}" type="presParOf" srcId="{1D123526-13CA-4C25-BAC3-56CBA420EE9E}" destId="{82E9C4FD-3E61-409D-AFE3-FD1F6E99E72E}" srcOrd="1" destOrd="0" presId="urn:microsoft.com/office/officeart/2005/8/layout/orgChart1"/>
    <dgm:cxn modelId="{93ED2AA1-CE62-40B0-AA25-F2C965507386}" type="presParOf" srcId="{82E9C4FD-3E61-409D-AFE3-FD1F6E99E72E}" destId="{3FB60D4A-E6F8-4E00-A583-BDBE4FFAA733}" srcOrd="0" destOrd="0" presId="urn:microsoft.com/office/officeart/2005/8/layout/orgChart1"/>
    <dgm:cxn modelId="{79E0D59F-0941-40BD-A9DE-595850F7ADA6}" type="presParOf" srcId="{82E9C4FD-3E61-409D-AFE3-FD1F6E99E72E}" destId="{BB5C7B70-BE54-4CB9-B600-C326503CFFD3}" srcOrd="1" destOrd="0" presId="urn:microsoft.com/office/officeart/2005/8/layout/orgChart1"/>
    <dgm:cxn modelId="{DBAE1962-C618-46BD-A5A4-A25DFCB30795}" type="presParOf" srcId="{BB5C7B70-BE54-4CB9-B600-C326503CFFD3}" destId="{FC73267A-B074-47E2-AE81-69B268240FE1}" srcOrd="0" destOrd="0" presId="urn:microsoft.com/office/officeart/2005/8/layout/orgChart1"/>
    <dgm:cxn modelId="{DFB0301C-DD2A-4F25-B274-7367589D6029}" type="presParOf" srcId="{FC73267A-B074-47E2-AE81-69B268240FE1}" destId="{6C4ADFFE-49B3-41C0-B0BE-7A2B5713E760}" srcOrd="0" destOrd="0" presId="urn:microsoft.com/office/officeart/2005/8/layout/orgChart1"/>
    <dgm:cxn modelId="{465D2FC8-E68A-4E9E-B281-B9E5BCD4372C}" type="presParOf" srcId="{FC73267A-B074-47E2-AE81-69B268240FE1}" destId="{3F39372D-B1FF-4D6B-90E6-91A8F29F5E8A}" srcOrd="1" destOrd="0" presId="urn:microsoft.com/office/officeart/2005/8/layout/orgChart1"/>
    <dgm:cxn modelId="{98F5E811-C60A-48E9-8250-E81C2BF57D66}" type="presParOf" srcId="{BB5C7B70-BE54-4CB9-B600-C326503CFFD3}" destId="{18F64C6D-2C68-4057-8C94-A4C042ECE3DE}" srcOrd="1" destOrd="0" presId="urn:microsoft.com/office/officeart/2005/8/layout/orgChart1"/>
    <dgm:cxn modelId="{F63C05A0-D9A3-43C7-AEFE-B201AF9CE8EF}" type="presParOf" srcId="{18F64C6D-2C68-4057-8C94-A4C042ECE3DE}" destId="{63CA80E7-7A80-488C-B92E-E5A878EB738D}" srcOrd="0" destOrd="0" presId="urn:microsoft.com/office/officeart/2005/8/layout/orgChart1"/>
    <dgm:cxn modelId="{E87122D7-8C76-45CB-9287-0027E4DF7F40}" type="presParOf" srcId="{18F64C6D-2C68-4057-8C94-A4C042ECE3DE}" destId="{564DE034-F417-46B2-842D-466D0A5EB39E}" srcOrd="1" destOrd="0" presId="urn:microsoft.com/office/officeart/2005/8/layout/orgChart1"/>
    <dgm:cxn modelId="{5818534C-03D8-4A58-BE79-25CC0FF01A48}" type="presParOf" srcId="{564DE034-F417-46B2-842D-466D0A5EB39E}" destId="{9BA21897-0A3C-417B-8B46-DDA4DF4F980D}" srcOrd="0" destOrd="0" presId="urn:microsoft.com/office/officeart/2005/8/layout/orgChart1"/>
    <dgm:cxn modelId="{1A89DD2A-C09D-42A3-8A31-FBE112F9CC15}" type="presParOf" srcId="{9BA21897-0A3C-417B-8B46-DDA4DF4F980D}" destId="{4C513931-AB5C-4408-8065-2551E6011A9B}" srcOrd="0" destOrd="0" presId="urn:microsoft.com/office/officeart/2005/8/layout/orgChart1"/>
    <dgm:cxn modelId="{49FD6FEF-1FBE-4CC4-A478-9E642250718C}" type="presParOf" srcId="{9BA21897-0A3C-417B-8B46-DDA4DF4F980D}" destId="{645755DB-F938-4F49-A5F1-340106A29A24}" srcOrd="1" destOrd="0" presId="urn:microsoft.com/office/officeart/2005/8/layout/orgChart1"/>
    <dgm:cxn modelId="{DB103F4E-AB17-4CA3-BB27-C0B7BC4D6578}" type="presParOf" srcId="{564DE034-F417-46B2-842D-466D0A5EB39E}" destId="{358B7702-33C7-4192-B9B4-799053BE4D92}" srcOrd="1" destOrd="0" presId="urn:microsoft.com/office/officeart/2005/8/layout/orgChart1"/>
    <dgm:cxn modelId="{D7F6BA99-76FC-47DC-BA1A-DC30EB52FAC5}" type="presParOf" srcId="{564DE034-F417-46B2-842D-466D0A5EB39E}" destId="{6DD566B7-5C76-481F-9604-7BF51DC0DE53}" srcOrd="2" destOrd="0" presId="urn:microsoft.com/office/officeart/2005/8/layout/orgChart1"/>
    <dgm:cxn modelId="{48EC7ADC-8E84-43AE-805E-AA726A32EDE3}" type="presParOf" srcId="{BB5C7B70-BE54-4CB9-B600-C326503CFFD3}" destId="{1D81C7F6-158B-4F46-AFEC-D7F824A86A6D}" srcOrd="2" destOrd="0" presId="urn:microsoft.com/office/officeart/2005/8/layout/orgChart1"/>
    <dgm:cxn modelId="{31F954A3-2CF2-41DA-B0E4-350419334022}" type="presParOf" srcId="{82E9C4FD-3E61-409D-AFE3-FD1F6E99E72E}" destId="{D497CF7D-507E-4A1A-934A-4305477D4EE2}" srcOrd="2" destOrd="0" presId="urn:microsoft.com/office/officeart/2005/8/layout/orgChart1"/>
    <dgm:cxn modelId="{81AE762F-4124-4243-A64E-DFE96AE75BA6}" type="presParOf" srcId="{82E9C4FD-3E61-409D-AFE3-FD1F6E99E72E}" destId="{2BD81626-FA50-4C28-ACEC-BD2FE7942FB5}" srcOrd="3" destOrd="0" presId="urn:microsoft.com/office/officeart/2005/8/layout/orgChart1"/>
    <dgm:cxn modelId="{964CD7E7-DC24-40B6-9C8E-5289C6243B3D}" type="presParOf" srcId="{2BD81626-FA50-4C28-ACEC-BD2FE7942FB5}" destId="{066D5C10-8880-4938-8BF8-AA1B0CED92ED}" srcOrd="0" destOrd="0" presId="urn:microsoft.com/office/officeart/2005/8/layout/orgChart1"/>
    <dgm:cxn modelId="{DBE47B48-ED08-4CFB-9592-6622FE3A7404}" type="presParOf" srcId="{066D5C10-8880-4938-8BF8-AA1B0CED92ED}" destId="{E71DB048-1951-4E11-9E3E-100E6D0EA73B}" srcOrd="0" destOrd="0" presId="urn:microsoft.com/office/officeart/2005/8/layout/orgChart1"/>
    <dgm:cxn modelId="{4E3EDBEE-57A3-4491-BD61-5006406AFD2B}" type="presParOf" srcId="{066D5C10-8880-4938-8BF8-AA1B0CED92ED}" destId="{C0BE21FA-094C-48EC-8F5F-E0874B597110}" srcOrd="1" destOrd="0" presId="urn:microsoft.com/office/officeart/2005/8/layout/orgChart1"/>
    <dgm:cxn modelId="{E44E8939-492D-447C-A1A7-24DF8DD68C52}" type="presParOf" srcId="{2BD81626-FA50-4C28-ACEC-BD2FE7942FB5}" destId="{47CFB3E2-FB11-4C02-93C5-8240F4EA3D76}" srcOrd="1" destOrd="0" presId="urn:microsoft.com/office/officeart/2005/8/layout/orgChart1"/>
    <dgm:cxn modelId="{1A1A22EA-37ED-4F39-A5B0-EE75BDE58FA4}" type="presParOf" srcId="{47CFB3E2-FB11-4C02-93C5-8240F4EA3D76}" destId="{D6F4FC32-C0D6-44D2-A74C-6E4EED1DD846}" srcOrd="0" destOrd="0" presId="urn:microsoft.com/office/officeart/2005/8/layout/orgChart1"/>
    <dgm:cxn modelId="{908446F1-93A8-4D6E-86FA-42E6677A0340}" type="presParOf" srcId="{47CFB3E2-FB11-4C02-93C5-8240F4EA3D76}" destId="{A8AD306B-7443-4B27-B7E8-D83FFE8965D7}" srcOrd="1" destOrd="0" presId="urn:microsoft.com/office/officeart/2005/8/layout/orgChart1"/>
    <dgm:cxn modelId="{5E6109C4-AC28-4D94-9C56-41993E5A03E9}" type="presParOf" srcId="{A8AD306B-7443-4B27-B7E8-D83FFE8965D7}" destId="{A4D719A8-D78F-4D91-A7DA-7F4251D0FD25}" srcOrd="0" destOrd="0" presId="urn:microsoft.com/office/officeart/2005/8/layout/orgChart1"/>
    <dgm:cxn modelId="{F5F010D0-889C-4F73-833B-C71226FB9577}" type="presParOf" srcId="{A4D719A8-D78F-4D91-A7DA-7F4251D0FD25}" destId="{F8E88EBA-05BB-4DFA-B1A6-A560704AF375}" srcOrd="0" destOrd="0" presId="urn:microsoft.com/office/officeart/2005/8/layout/orgChart1"/>
    <dgm:cxn modelId="{0F3C804F-8B40-4982-BECC-7486F100689E}" type="presParOf" srcId="{A4D719A8-D78F-4D91-A7DA-7F4251D0FD25}" destId="{ACE4EA75-64AF-486A-A53B-12A3748D8BDA}" srcOrd="1" destOrd="0" presId="urn:microsoft.com/office/officeart/2005/8/layout/orgChart1"/>
    <dgm:cxn modelId="{588D3A8A-506A-45F8-AAF5-CDA8C7F411E2}" type="presParOf" srcId="{A8AD306B-7443-4B27-B7E8-D83FFE8965D7}" destId="{CFC17456-E94D-4D2A-9A3F-C89E0F551EAC}" srcOrd="1" destOrd="0" presId="urn:microsoft.com/office/officeart/2005/8/layout/orgChart1"/>
    <dgm:cxn modelId="{86F57941-C6CC-4153-A70B-55C05035EF20}" type="presParOf" srcId="{A8AD306B-7443-4B27-B7E8-D83FFE8965D7}" destId="{5F6D2EB7-7A77-4D1D-8273-ED999938402F}" srcOrd="2" destOrd="0" presId="urn:microsoft.com/office/officeart/2005/8/layout/orgChart1"/>
    <dgm:cxn modelId="{937DA3F9-4FAF-42F9-85A4-254CCB1075EF}" type="presParOf" srcId="{47CFB3E2-FB11-4C02-93C5-8240F4EA3D76}" destId="{B8A02B4D-72A9-4C17-9085-5A5C9DC98A5E}" srcOrd="2" destOrd="0" presId="urn:microsoft.com/office/officeart/2005/8/layout/orgChart1"/>
    <dgm:cxn modelId="{55D05F7F-B5D0-47F5-8541-616E85DD5AFA}" type="presParOf" srcId="{47CFB3E2-FB11-4C02-93C5-8240F4EA3D76}" destId="{A8E59615-2102-42AE-AF30-E319A57AEB79}" srcOrd="3" destOrd="0" presId="urn:microsoft.com/office/officeart/2005/8/layout/orgChart1"/>
    <dgm:cxn modelId="{A4EF59B9-6622-42FA-A906-5F3C63818C2D}" type="presParOf" srcId="{A8E59615-2102-42AE-AF30-E319A57AEB79}" destId="{46DB2C96-B796-4F49-80F3-D1C89459FB85}" srcOrd="0" destOrd="0" presId="urn:microsoft.com/office/officeart/2005/8/layout/orgChart1"/>
    <dgm:cxn modelId="{5FA3A193-8D51-4D86-ACCB-51CEFD33B67D}" type="presParOf" srcId="{46DB2C96-B796-4F49-80F3-D1C89459FB85}" destId="{DE633510-E349-4073-9D87-446DACB63576}" srcOrd="0" destOrd="0" presId="urn:microsoft.com/office/officeart/2005/8/layout/orgChart1"/>
    <dgm:cxn modelId="{A0120F19-35B3-44E2-8EAE-C338177721E3}" type="presParOf" srcId="{46DB2C96-B796-4F49-80F3-D1C89459FB85}" destId="{F6DF89C6-A6E9-4093-BB93-529A59840F32}" srcOrd="1" destOrd="0" presId="urn:microsoft.com/office/officeart/2005/8/layout/orgChart1"/>
    <dgm:cxn modelId="{83D89E3E-B748-403F-AF8A-9ABFBA929942}" type="presParOf" srcId="{A8E59615-2102-42AE-AF30-E319A57AEB79}" destId="{BB866438-1FAC-4995-9CD1-01184E2CD000}" srcOrd="1" destOrd="0" presId="urn:microsoft.com/office/officeart/2005/8/layout/orgChart1"/>
    <dgm:cxn modelId="{E78CF501-0565-40AF-A3F3-B16ED937E409}" type="presParOf" srcId="{A8E59615-2102-42AE-AF30-E319A57AEB79}" destId="{61952FE0-4AA8-4AC1-A6CF-23F274FA597C}" srcOrd="2" destOrd="0" presId="urn:microsoft.com/office/officeart/2005/8/layout/orgChart1"/>
    <dgm:cxn modelId="{F30443F5-7D22-4E60-B0C0-5DD06229A42F}" type="presParOf" srcId="{47CFB3E2-FB11-4C02-93C5-8240F4EA3D76}" destId="{6588F5AA-1F85-4928-B9EB-DE9AE6A47F2F}" srcOrd="4" destOrd="0" presId="urn:microsoft.com/office/officeart/2005/8/layout/orgChart1"/>
    <dgm:cxn modelId="{7A4A95EA-3ACF-4F04-9024-80C8FEB296B4}" type="presParOf" srcId="{47CFB3E2-FB11-4C02-93C5-8240F4EA3D76}" destId="{6DD8247F-93EF-4834-A32D-59879C8E42A4}" srcOrd="5" destOrd="0" presId="urn:microsoft.com/office/officeart/2005/8/layout/orgChart1"/>
    <dgm:cxn modelId="{B97F8278-3BA7-45CB-A582-60431D44BC8D}" type="presParOf" srcId="{6DD8247F-93EF-4834-A32D-59879C8E42A4}" destId="{50DDC910-7145-4BBB-A68B-19F7EAD4B783}" srcOrd="0" destOrd="0" presId="urn:microsoft.com/office/officeart/2005/8/layout/orgChart1"/>
    <dgm:cxn modelId="{77264CE2-3488-44EF-A3D9-19AE861D760A}" type="presParOf" srcId="{50DDC910-7145-4BBB-A68B-19F7EAD4B783}" destId="{8C810D97-587F-499E-A88B-8968D075AECB}" srcOrd="0" destOrd="0" presId="urn:microsoft.com/office/officeart/2005/8/layout/orgChart1"/>
    <dgm:cxn modelId="{1352EB1B-6FD1-4D38-94B6-0C56F92EC6BC}" type="presParOf" srcId="{50DDC910-7145-4BBB-A68B-19F7EAD4B783}" destId="{1317E242-5603-4216-8F35-DC056532006D}" srcOrd="1" destOrd="0" presId="urn:microsoft.com/office/officeart/2005/8/layout/orgChart1"/>
    <dgm:cxn modelId="{7419D25C-76A0-4826-BAEC-F771170157A6}" type="presParOf" srcId="{6DD8247F-93EF-4834-A32D-59879C8E42A4}" destId="{5517FAA1-125A-4A19-8AE1-AE52107C6EE8}" srcOrd="1" destOrd="0" presId="urn:microsoft.com/office/officeart/2005/8/layout/orgChart1"/>
    <dgm:cxn modelId="{05832877-71E7-41C3-B595-77C4731857BE}" type="presParOf" srcId="{6DD8247F-93EF-4834-A32D-59879C8E42A4}" destId="{1B4E0F7C-CE62-4219-A1BC-000998D9EE11}" srcOrd="2" destOrd="0" presId="urn:microsoft.com/office/officeart/2005/8/layout/orgChart1"/>
    <dgm:cxn modelId="{970B1E19-B667-44C7-ABED-7AE0B63590B4}" type="presParOf" srcId="{2BD81626-FA50-4C28-ACEC-BD2FE7942FB5}" destId="{644EFB23-763F-4E09-912F-18225B5BF0E6}" srcOrd="2" destOrd="0" presId="urn:microsoft.com/office/officeart/2005/8/layout/orgChart1"/>
    <dgm:cxn modelId="{5B00C73C-3585-4084-886F-2C4754268ADB}" type="presParOf" srcId="{82E9C4FD-3E61-409D-AFE3-FD1F6E99E72E}" destId="{E3EFFB95-F887-4297-AC7B-BCAC009E5B1D}" srcOrd="4" destOrd="0" presId="urn:microsoft.com/office/officeart/2005/8/layout/orgChart1"/>
    <dgm:cxn modelId="{9CC27521-9B81-4D59-9138-A13B4A22545C}" type="presParOf" srcId="{82E9C4FD-3E61-409D-AFE3-FD1F6E99E72E}" destId="{BE4717BF-D8DF-4F3C-A6B4-4D45BBA90249}" srcOrd="5" destOrd="0" presId="urn:microsoft.com/office/officeart/2005/8/layout/orgChart1"/>
    <dgm:cxn modelId="{81701E70-4E23-4ECD-B475-5D774861D445}" type="presParOf" srcId="{BE4717BF-D8DF-4F3C-A6B4-4D45BBA90249}" destId="{C30485DB-4157-45D9-94D8-F93243EF192F}" srcOrd="0" destOrd="0" presId="urn:microsoft.com/office/officeart/2005/8/layout/orgChart1"/>
    <dgm:cxn modelId="{0737BF2B-8E00-4BBC-AC64-63FB0B2D8134}" type="presParOf" srcId="{C30485DB-4157-45D9-94D8-F93243EF192F}" destId="{C72AC17C-183F-4A46-9F25-F68DBF6F7734}" srcOrd="0" destOrd="0" presId="urn:microsoft.com/office/officeart/2005/8/layout/orgChart1"/>
    <dgm:cxn modelId="{0F3387AB-4B86-4C04-8A24-5753CBDED9E9}" type="presParOf" srcId="{C30485DB-4157-45D9-94D8-F93243EF192F}" destId="{9CF3B4DD-1CEF-4C2C-850E-5214355511FB}" srcOrd="1" destOrd="0" presId="urn:microsoft.com/office/officeart/2005/8/layout/orgChart1"/>
    <dgm:cxn modelId="{6CED6B8F-C9EE-4538-9344-1E2F7071D2CD}" type="presParOf" srcId="{BE4717BF-D8DF-4F3C-A6B4-4D45BBA90249}" destId="{7ABA9432-19CA-4943-ADD6-241628C7D738}" srcOrd="1" destOrd="0" presId="urn:microsoft.com/office/officeart/2005/8/layout/orgChart1"/>
    <dgm:cxn modelId="{6A5FC3B6-F616-4DCC-8897-D330E065BD61}" type="presParOf" srcId="{7ABA9432-19CA-4943-ADD6-241628C7D738}" destId="{54841758-F1E3-41D9-B904-8E1B4DF25A2B}" srcOrd="0" destOrd="0" presId="urn:microsoft.com/office/officeart/2005/8/layout/orgChart1"/>
    <dgm:cxn modelId="{5EBDC287-6704-41BF-85BC-9A84CC9C3FD8}" type="presParOf" srcId="{7ABA9432-19CA-4943-ADD6-241628C7D738}" destId="{0DD48F4A-4788-496C-B47D-00C251620DFE}" srcOrd="1" destOrd="0" presId="urn:microsoft.com/office/officeart/2005/8/layout/orgChart1"/>
    <dgm:cxn modelId="{0AD238C4-AC56-4199-84C0-4F3EC4908042}" type="presParOf" srcId="{0DD48F4A-4788-496C-B47D-00C251620DFE}" destId="{2E5C1D87-D83E-41BB-A05B-E1DC37617C0D}" srcOrd="0" destOrd="0" presId="urn:microsoft.com/office/officeart/2005/8/layout/orgChart1"/>
    <dgm:cxn modelId="{684830C5-106E-413E-9454-95E6A1A6A60A}" type="presParOf" srcId="{2E5C1D87-D83E-41BB-A05B-E1DC37617C0D}" destId="{76ADE133-6F59-419E-95F5-F9BB77B8B52F}" srcOrd="0" destOrd="0" presId="urn:microsoft.com/office/officeart/2005/8/layout/orgChart1"/>
    <dgm:cxn modelId="{5CF65ACD-E275-417A-BE4F-8830E862367E}" type="presParOf" srcId="{2E5C1D87-D83E-41BB-A05B-E1DC37617C0D}" destId="{E0D8E5AE-13CA-4D24-ADEC-3814FC25BB10}" srcOrd="1" destOrd="0" presId="urn:microsoft.com/office/officeart/2005/8/layout/orgChart1"/>
    <dgm:cxn modelId="{DBC52129-D5A8-4EAC-88AC-EFE40934B8A6}" type="presParOf" srcId="{0DD48F4A-4788-496C-B47D-00C251620DFE}" destId="{39C85DED-3306-4270-A168-C2C3140F4F63}" srcOrd="1" destOrd="0" presId="urn:microsoft.com/office/officeart/2005/8/layout/orgChart1"/>
    <dgm:cxn modelId="{3761B5D3-9874-4E7B-9F54-555998AC4BA9}" type="presParOf" srcId="{0DD48F4A-4788-496C-B47D-00C251620DFE}" destId="{C30E1992-FF5B-4353-91F7-618AF5E111F7}" srcOrd="2" destOrd="0" presId="urn:microsoft.com/office/officeart/2005/8/layout/orgChart1"/>
    <dgm:cxn modelId="{B1E707EB-DAE1-4555-BADE-CD9E7BAFFA19}" type="presParOf" srcId="{7ABA9432-19CA-4943-ADD6-241628C7D738}" destId="{8D5A2AC1-72A3-439C-A273-5C7E23EDACBC}" srcOrd="2" destOrd="0" presId="urn:microsoft.com/office/officeart/2005/8/layout/orgChart1"/>
    <dgm:cxn modelId="{9847D4E2-1CE4-4448-A06B-4D3106C019C7}" type="presParOf" srcId="{7ABA9432-19CA-4943-ADD6-241628C7D738}" destId="{6DD238AD-AC59-409D-9B3E-17E716FF4983}" srcOrd="3" destOrd="0" presId="urn:microsoft.com/office/officeart/2005/8/layout/orgChart1"/>
    <dgm:cxn modelId="{B3AD4649-363F-41F5-875D-C0BE086BC252}" type="presParOf" srcId="{6DD238AD-AC59-409D-9B3E-17E716FF4983}" destId="{F98AD234-46F4-425C-97BF-7BC3B38BF4B3}" srcOrd="0" destOrd="0" presId="urn:microsoft.com/office/officeart/2005/8/layout/orgChart1"/>
    <dgm:cxn modelId="{94C053C9-0A0D-4C1A-8CD8-651E1B24ACCA}" type="presParOf" srcId="{F98AD234-46F4-425C-97BF-7BC3B38BF4B3}" destId="{EFCBBA53-B67B-414C-BE82-A6BE4B3A1EBA}" srcOrd="0" destOrd="0" presId="urn:microsoft.com/office/officeart/2005/8/layout/orgChart1"/>
    <dgm:cxn modelId="{500600CD-5DA6-4648-A6B4-24DB196C5560}" type="presParOf" srcId="{F98AD234-46F4-425C-97BF-7BC3B38BF4B3}" destId="{069B3320-F40B-49D9-A680-17800295C10D}" srcOrd="1" destOrd="0" presId="urn:microsoft.com/office/officeart/2005/8/layout/orgChart1"/>
    <dgm:cxn modelId="{C3BDB028-9DB9-43D0-9369-D4316C94ED47}" type="presParOf" srcId="{6DD238AD-AC59-409D-9B3E-17E716FF4983}" destId="{6C5471A9-B6F0-4C95-92D2-99B941826703}" srcOrd="1" destOrd="0" presId="urn:microsoft.com/office/officeart/2005/8/layout/orgChart1"/>
    <dgm:cxn modelId="{EB842D34-F043-4DC1-BFCB-B774C1A3820D}" type="presParOf" srcId="{6DD238AD-AC59-409D-9B3E-17E716FF4983}" destId="{108A41F0-B172-424D-8BDD-06A8744073B8}" srcOrd="2" destOrd="0" presId="urn:microsoft.com/office/officeart/2005/8/layout/orgChart1"/>
    <dgm:cxn modelId="{04D34DCE-F999-4427-BF6D-67D374D28E3A}" type="presParOf" srcId="{BE4717BF-D8DF-4F3C-A6B4-4D45BBA90249}" destId="{976AA5D4-2C9A-4867-A8F4-DAC583348180}" srcOrd="2" destOrd="0" presId="urn:microsoft.com/office/officeart/2005/8/layout/orgChart1"/>
    <dgm:cxn modelId="{2DECB9BB-9251-432A-A1E1-B4DA2D95AB17}" type="presParOf" srcId="{82E9C4FD-3E61-409D-AFE3-FD1F6E99E72E}" destId="{4F8964D4-FDA4-4FA5-A8EE-D1A25D9AF692}" srcOrd="6" destOrd="0" presId="urn:microsoft.com/office/officeart/2005/8/layout/orgChart1"/>
    <dgm:cxn modelId="{4CDF3383-0F72-4DD7-B41D-CFAA79CA70CC}" type="presParOf" srcId="{82E9C4FD-3E61-409D-AFE3-FD1F6E99E72E}" destId="{6F36300F-7FA5-4E11-AB02-9ECEB0AEFE7E}" srcOrd="7" destOrd="0" presId="urn:microsoft.com/office/officeart/2005/8/layout/orgChart1"/>
    <dgm:cxn modelId="{8D061352-CD91-43E9-ACDC-E3814A553F95}" type="presParOf" srcId="{6F36300F-7FA5-4E11-AB02-9ECEB0AEFE7E}" destId="{A9447E13-0433-49D0-A2C3-5202802307FB}" srcOrd="0" destOrd="0" presId="urn:microsoft.com/office/officeart/2005/8/layout/orgChart1"/>
    <dgm:cxn modelId="{EA59B122-FD56-4749-9393-65B91DEA899C}" type="presParOf" srcId="{A9447E13-0433-49D0-A2C3-5202802307FB}" destId="{CF2AEBC6-4B5F-4025-814C-B3CBACA36B17}" srcOrd="0" destOrd="0" presId="urn:microsoft.com/office/officeart/2005/8/layout/orgChart1"/>
    <dgm:cxn modelId="{C8BDAF30-BCFB-43E2-BA59-23F8C79D85A8}" type="presParOf" srcId="{A9447E13-0433-49D0-A2C3-5202802307FB}" destId="{0EA9F13D-3EE0-4CDB-9B43-7E579F3B2C23}" srcOrd="1" destOrd="0" presId="urn:microsoft.com/office/officeart/2005/8/layout/orgChart1"/>
    <dgm:cxn modelId="{A4ADCB97-FDE1-48EE-97FA-63F688636CF9}" type="presParOf" srcId="{6F36300F-7FA5-4E11-AB02-9ECEB0AEFE7E}" destId="{B8BB89A4-E371-444E-A447-82380E349333}" srcOrd="1" destOrd="0" presId="urn:microsoft.com/office/officeart/2005/8/layout/orgChart1"/>
    <dgm:cxn modelId="{334B15B1-F574-471B-92EE-C50272FBC8B8}" type="presParOf" srcId="{B8BB89A4-E371-444E-A447-82380E349333}" destId="{A59A41B6-EC7E-4DCA-9BF1-E3662F0CD8A2}" srcOrd="0" destOrd="0" presId="urn:microsoft.com/office/officeart/2005/8/layout/orgChart1"/>
    <dgm:cxn modelId="{F08EFA18-A733-42D1-B1DF-07F63D6F4E57}" type="presParOf" srcId="{B8BB89A4-E371-444E-A447-82380E349333}" destId="{364CC7D1-C328-4C1A-B076-F282428FBBA7}" srcOrd="1" destOrd="0" presId="urn:microsoft.com/office/officeart/2005/8/layout/orgChart1"/>
    <dgm:cxn modelId="{978A72B0-22E5-4D71-B742-0F4A18C2C8A2}" type="presParOf" srcId="{364CC7D1-C328-4C1A-B076-F282428FBBA7}" destId="{1C743397-18A8-45D5-B59E-763CC99DFDA9}" srcOrd="0" destOrd="0" presId="urn:microsoft.com/office/officeart/2005/8/layout/orgChart1"/>
    <dgm:cxn modelId="{5DCAA255-74D8-4B25-888E-E3CD668D33DD}" type="presParOf" srcId="{1C743397-18A8-45D5-B59E-763CC99DFDA9}" destId="{3C70E374-88D8-4353-A4B1-01B0CE1AEFE9}" srcOrd="0" destOrd="0" presId="urn:microsoft.com/office/officeart/2005/8/layout/orgChart1"/>
    <dgm:cxn modelId="{AC2F6073-F7E5-4B31-8C75-97D1168AF984}" type="presParOf" srcId="{1C743397-18A8-45D5-B59E-763CC99DFDA9}" destId="{F48F5E93-43A3-407D-BB75-FB4758AF4B39}" srcOrd="1" destOrd="0" presId="urn:microsoft.com/office/officeart/2005/8/layout/orgChart1"/>
    <dgm:cxn modelId="{4373FD65-3DE0-4FB0-864F-57AF284F39FB}" type="presParOf" srcId="{364CC7D1-C328-4C1A-B076-F282428FBBA7}" destId="{BD0FF3B7-E21D-449B-AC53-C90B2A71EC7A}" srcOrd="1" destOrd="0" presId="urn:microsoft.com/office/officeart/2005/8/layout/orgChart1"/>
    <dgm:cxn modelId="{B2798DB5-DE5A-4813-9E09-0A66D340A201}" type="presParOf" srcId="{364CC7D1-C328-4C1A-B076-F282428FBBA7}" destId="{A6D36742-974F-4CE6-B4C7-A06FCE14BB0A}" srcOrd="2" destOrd="0" presId="urn:microsoft.com/office/officeart/2005/8/layout/orgChart1"/>
    <dgm:cxn modelId="{0CB0198F-5BC4-4F27-A496-990F216DBCA2}" type="presParOf" srcId="{6F36300F-7FA5-4E11-AB02-9ECEB0AEFE7E}" destId="{2B161C10-E9EC-4A4C-B2CE-3DACF615545D}" srcOrd="2" destOrd="0" presId="urn:microsoft.com/office/officeart/2005/8/layout/orgChart1"/>
    <dgm:cxn modelId="{A4DCCF06-8D7D-4611-A833-61393D9DE52D}" type="presParOf" srcId="{1D123526-13CA-4C25-BAC3-56CBA420EE9E}" destId="{8456DCD4-D4AF-48C0-9BD6-7C049B888955}" srcOrd="2" destOrd="0" presId="urn:microsoft.com/office/officeart/2005/8/layout/orgChart1"/>
    <dgm:cxn modelId="{9D0FA65D-3B3B-47BA-970A-7A411A6FCE4C}" type="presParOf" srcId="{8456DCD4-D4AF-48C0-9BD6-7C049B888955}" destId="{EC710051-1090-4D46-B940-F5EF239D2CCB}" srcOrd="0" destOrd="0" presId="urn:microsoft.com/office/officeart/2005/8/layout/orgChart1"/>
    <dgm:cxn modelId="{06994617-25F3-4C08-90B9-06C3B87F5C94}" type="presParOf" srcId="{8456DCD4-D4AF-48C0-9BD6-7C049B888955}" destId="{8580E492-F0AC-48A9-9240-E55D3EABD207}" srcOrd="1" destOrd="0" presId="urn:microsoft.com/office/officeart/2005/8/layout/orgChart1"/>
    <dgm:cxn modelId="{5689169A-3EBD-48A6-B8CC-F2803407C84A}" type="presParOf" srcId="{8580E492-F0AC-48A9-9240-E55D3EABD207}" destId="{FC4885C4-9A0D-414F-89D6-799DF5C79EA8}" srcOrd="0" destOrd="0" presId="urn:microsoft.com/office/officeart/2005/8/layout/orgChart1"/>
    <dgm:cxn modelId="{9AB10F20-8200-44C3-8554-D042D8C5334C}" type="presParOf" srcId="{FC4885C4-9A0D-414F-89D6-799DF5C79EA8}" destId="{180373E6-CC9F-4A03-A37A-99B75FCD1F43}" srcOrd="0" destOrd="0" presId="urn:microsoft.com/office/officeart/2005/8/layout/orgChart1"/>
    <dgm:cxn modelId="{F0196F66-7BA9-4ACD-9AB5-3F71D9EB7EB1}" type="presParOf" srcId="{FC4885C4-9A0D-414F-89D6-799DF5C79EA8}" destId="{CB87FFAB-5AEA-4410-BB88-E19FDB1C7819}" srcOrd="1" destOrd="0" presId="urn:microsoft.com/office/officeart/2005/8/layout/orgChart1"/>
    <dgm:cxn modelId="{1CFA83F0-5DEF-46D0-8F5F-7D20C1B29EE0}" type="presParOf" srcId="{8580E492-F0AC-48A9-9240-E55D3EABD207}" destId="{42385510-5A68-448B-BB7E-EA2316324E1A}" srcOrd="1" destOrd="0" presId="urn:microsoft.com/office/officeart/2005/8/layout/orgChart1"/>
    <dgm:cxn modelId="{2F3FF177-6EBD-43F4-9C5A-DB9C46319AB4}" type="presParOf" srcId="{8580E492-F0AC-48A9-9240-E55D3EABD207}" destId="{BEC717AA-4526-409E-AA55-19A33EF622E0}" srcOrd="2" destOrd="0" presId="urn:microsoft.com/office/officeart/2005/8/layout/orgChart1"/>
    <dgm:cxn modelId="{9CDAE74B-88B7-4F96-8FAC-7E6B2F520045}" type="presParOf" srcId="{8456DCD4-D4AF-48C0-9BD6-7C049B888955}" destId="{B19D276D-32A2-4F5B-90A4-64632AA918D7}" srcOrd="2" destOrd="0" presId="urn:microsoft.com/office/officeart/2005/8/layout/orgChart1"/>
    <dgm:cxn modelId="{83158368-7FC8-4FFA-8EC1-76AD411B65B8}" type="presParOf" srcId="{8456DCD4-D4AF-48C0-9BD6-7C049B888955}" destId="{EED28CE8-B1DB-4153-B246-C34832CD7665}" srcOrd="3" destOrd="0" presId="urn:microsoft.com/office/officeart/2005/8/layout/orgChart1"/>
    <dgm:cxn modelId="{E662B68A-193D-4A4A-AF22-78CC500361CA}" type="presParOf" srcId="{EED28CE8-B1DB-4153-B246-C34832CD7665}" destId="{DEBB9C93-F4A0-4907-B4D0-AF39EC42F187}" srcOrd="0" destOrd="0" presId="urn:microsoft.com/office/officeart/2005/8/layout/orgChart1"/>
    <dgm:cxn modelId="{E0AFB3B8-8B31-4EB3-8113-0CE1B44A6D38}" type="presParOf" srcId="{DEBB9C93-F4A0-4907-B4D0-AF39EC42F187}" destId="{2F3B518A-3B66-4FE9-86CF-E6CD0B564485}" srcOrd="0" destOrd="0" presId="urn:microsoft.com/office/officeart/2005/8/layout/orgChart1"/>
    <dgm:cxn modelId="{4D81AE0C-95EA-4FFA-AD39-B2C56AD56D1E}" type="presParOf" srcId="{DEBB9C93-F4A0-4907-B4D0-AF39EC42F187}" destId="{127F6294-6E7E-44DE-B262-1A261623023C}" srcOrd="1" destOrd="0" presId="urn:microsoft.com/office/officeart/2005/8/layout/orgChart1"/>
    <dgm:cxn modelId="{2FA1BAC3-6FB3-4161-984E-1AC4D68E0D32}" type="presParOf" srcId="{EED28CE8-B1DB-4153-B246-C34832CD7665}" destId="{20193AD6-4037-409D-A3E0-CB5B8A88992F}" srcOrd="1" destOrd="0" presId="urn:microsoft.com/office/officeart/2005/8/layout/orgChart1"/>
    <dgm:cxn modelId="{D411702E-9103-4CF1-9A42-3E616A93AC86}" type="presParOf" srcId="{EED28CE8-B1DB-4153-B246-C34832CD7665}" destId="{C93FAA9F-70D9-48C9-AFC9-0D715038DCE6}" srcOrd="2" destOrd="0" presId="urn:microsoft.com/office/officeart/2005/8/layout/orgChart1"/>
    <dgm:cxn modelId="{1BDC536E-B304-4CAF-8226-254B03A01A0F}" type="presParOf" srcId="{8456DCD4-D4AF-48C0-9BD6-7C049B888955}" destId="{3EBCDD44-B8F3-48DF-90E2-4243EDE0AA62}" srcOrd="4" destOrd="0" presId="urn:microsoft.com/office/officeart/2005/8/layout/orgChart1"/>
    <dgm:cxn modelId="{529D6DA5-3C21-4E04-9F0C-3E05E17BAC30}" type="presParOf" srcId="{8456DCD4-D4AF-48C0-9BD6-7C049B888955}" destId="{EC369266-9603-488E-94B2-FF15EB5CA364}" srcOrd="5" destOrd="0" presId="urn:microsoft.com/office/officeart/2005/8/layout/orgChart1"/>
    <dgm:cxn modelId="{96F95730-E566-4305-A264-71A4C2B12087}" type="presParOf" srcId="{EC369266-9603-488E-94B2-FF15EB5CA364}" destId="{21A12C14-9A2F-4804-94F3-AA2440AF6AD4}" srcOrd="0" destOrd="0" presId="urn:microsoft.com/office/officeart/2005/8/layout/orgChart1"/>
    <dgm:cxn modelId="{B07C43BF-035A-47AC-BEBE-E08497E97814}" type="presParOf" srcId="{21A12C14-9A2F-4804-94F3-AA2440AF6AD4}" destId="{87D798B4-456F-4EEE-87BE-8B87D5D0D6F4}" srcOrd="0" destOrd="0" presId="urn:microsoft.com/office/officeart/2005/8/layout/orgChart1"/>
    <dgm:cxn modelId="{860CB7EA-6726-4493-AE5C-37C3799DEE24}" type="presParOf" srcId="{21A12C14-9A2F-4804-94F3-AA2440AF6AD4}" destId="{BD1E8648-A8A9-4742-9D8D-17986C9C741A}" srcOrd="1" destOrd="0" presId="urn:microsoft.com/office/officeart/2005/8/layout/orgChart1"/>
    <dgm:cxn modelId="{157811CC-F037-45F3-9F95-0F53171283C1}" type="presParOf" srcId="{EC369266-9603-488E-94B2-FF15EB5CA364}" destId="{5560C1A5-4E5D-4084-B0F0-313D0D41A83A}" srcOrd="1" destOrd="0" presId="urn:microsoft.com/office/officeart/2005/8/layout/orgChart1"/>
    <dgm:cxn modelId="{C302C1B7-C153-43C7-A4AE-9D4A9B50DE42}" type="presParOf" srcId="{EC369266-9603-488E-94B2-FF15EB5CA364}" destId="{345E25BD-31A4-4A25-9E89-6A3B29F6D263}" srcOrd="2" destOrd="0" presId="urn:microsoft.com/office/officeart/2005/8/layout/orgChart1"/>
    <dgm:cxn modelId="{697E3970-5421-461A-A3A6-649D2CC57D82}" type="presParOf" srcId="{22325D25-6400-4F0B-836A-6254A694750F}" destId="{3A7D7FE2-E36C-49C6-A37C-1AC18D3130A5}" srcOrd="1" destOrd="0" presId="urn:microsoft.com/office/officeart/2005/8/layout/orgChart1"/>
    <dgm:cxn modelId="{7489218A-BE11-4941-AF77-0DC567EF0CCC}" type="presParOf" srcId="{3A7D7FE2-E36C-49C6-A37C-1AC18D3130A5}" destId="{C37C46C5-8392-42EE-BC80-3B5137D1167F}" srcOrd="0" destOrd="0" presId="urn:microsoft.com/office/officeart/2005/8/layout/orgChart1"/>
    <dgm:cxn modelId="{43FBE7B3-91B3-4A02-826A-921F12781D09}" type="presParOf" srcId="{C37C46C5-8392-42EE-BC80-3B5137D1167F}" destId="{F53EE547-9B90-4318-A5D0-A98DFA6208B2}" srcOrd="0" destOrd="0" presId="urn:microsoft.com/office/officeart/2005/8/layout/orgChart1"/>
    <dgm:cxn modelId="{0C4AD8DC-98F1-44B0-8D59-AA09A67EE2CA}" type="presParOf" srcId="{C37C46C5-8392-42EE-BC80-3B5137D1167F}" destId="{1984E801-1D2F-483F-867D-FB57BAE20E40}" srcOrd="1" destOrd="0" presId="urn:microsoft.com/office/officeart/2005/8/layout/orgChart1"/>
    <dgm:cxn modelId="{11A12CB7-169E-4364-9FA5-3C0526B45A8C}" type="presParOf" srcId="{3A7D7FE2-E36C-49C6-A37C-1AC18D3130A5}" destId="{37999B2A-CEAC-426B-8BA4-AE7F644E1F52}" srcOrd="1" destOrd="0" presId="urn:microsoft.com/office/officeart/2005/8/layout/orgChart1"/>
    <dgm:cxn modelId="{999AF310-9269-4AE7-B0DD-34C54934FC93}" type="presParOf" srcId="{3A7D7FE2-E36C-49C6-A37C-1AC18D3130A5}" destId="{4A86C50D-9AE0-4C6D-AA8C-45D3FA8C7B1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BCDD44-B8F3-48DF-90E2-4243EDE0AA62}">
      <dsp:nvSpPr>
        <dsp:cNvPr id="0" name=""/>
        <dsp:cNvSpPr/>
      </dsp:nvSpPr>
      <dsp:spPr>
        <a:xfrm>
          <a:off x="3559252" y="555519"/>
          <a:ext cx="150128" cy="1298416"/>
        </a:xfrm>
        <a:custGeom>
          <a:avLst/>
          <a:gdLst/>
          <a:ahLst/>
          <a:cxnLst/>
          <a:rect l="0" t="0" r="0" b="0"/>
          <a:pathLst>
            <a:path>
              <a:moveTo>
                <a:pt x="150128" y="0"/>
              </a:moveTo>
              <a:lnTo>
                <a:pt x="150128" y="1298416"/>
              </a:lnTo>
              <a:lnTo>
                <a:pt x="0" y="1298416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9D276D-32A2-4F5B-90A4-64632AA918D7}">
      <dsp:nvSpPr>
        <dsp:cNvPr id="0" name=""/>
        <dsp:cNvSpPr/>
      </dsp:nvSpPr>
      <dsp:spPr>
        <a:xfrm>
          <a:off x="3709380" y="555519"/>
          <a:ext cx="116524" cy="5104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0488"/>
              </a:lnTo>
              <a:lnTo>
                <a:pt x="116524" y="510488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710051-1090-4D46-B940-F5EF239D2CCB}">
      <dsp:nvSpPr>
        <dsp:cNvPr id="0" name=""/>
        <dsp:cNvSpPr/>
      </dsp:nvSpPr>
      <dsp:spPr>
        <a:xfrm>
          <a:off x="3592855" y="555519"/>
          <a:ext cx="116524" cy="510488"/>
        </a:xfrm>
        <a:custGeom>
          <a:avLst/>
          <a:gdLst/>
          <a:ahLst/>
          <a:cxnLst/>
          <a:rect l="0" t="0" r="0" b="0"/>
          <a:pathLst>
            <a:path>
              <a:moveTo>
                <a:pt x="116524" y="0"/>
              </a:moveTo>
              <a:lnTo>
                <a:pt x="116524" y="510488"/>
              </a:lnTo>
              <a:lnTo>
                <a:pt x="0" y="510488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9A41B6-EC7E-4DCA-9BF1-E3662F0CD8A2}">
      <dsp:nvSpPr>
        <dsp:cNvPr id="0" name=""/>
        <dsp:cNvSpPr/>
      </dsp:nvSpPr>
      <dsp:spPr>
        <a:xfrm>
          <a:off x="6321121" y="2919303"/>
          <a:ext cx="166463" cy="6581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8177"/>
              </a:lnTo>
              <a:lnTo>
                <a:pt x="166463" y="658177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8964D4-FDA4-4FA5-A8EE-D1A25D9AF692}">
      <dsp:nvSpPr>
        <dsp:cNvPr id="0" name=""/>
        <dsp:cNvSpPr/>
      </dsp:nvSpPr>
      <dsp:spPr>
        <a:xfrm>
          <a:off x="3709380" y="555519"/>
          <a:ext cx="3055644" cy="18089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92380"/>
              </a:lnTo>
              <a:lnTo>
                <a:pt x="3055644" y="1692380"/>
              </a:lnTo>
              <a:lnTo>
                <a:pt x="3055644" y="1808905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5A2AC1-72A3-439C-A273-5C7E23EDACBC}">
      <dsp:nvSpPr>
        <dsp:cNvPr id="0" name=""/>
        <dsp:cNvSpPr/>
      </dsp:nvSpPr>
      <dsp:spPr>
        <a:xfrm>
          <a:off x="4843212" y="2919303"/>
          <a:ext cx="166463" cy="12984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98416"/>
              </a:lnTo>
              <a:lnTo>
                <a:pt x="166463" y="1298416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841758-F1E3-41D9-B904-8E1B4DF25A2B}">
      <dsp:nvSpPr>
        <dsp:cNvPr id="0" name=""/>
        <dsp:cNvSpPr/>
      </dsp:nvSpPr>
      <dsp:spPr>
        <a:xfrm>
          <a:off x="4843212" y="2919303"/>
          <a:ext cx="166463" cy="5104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0488"/>
              </a:lnTo>
              <a:lnTo>
                <a:pt x="166463" y="510488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EFFB95-F887-4297-AC7B-BCAC009E5B1D}">
      <dsp:nvSpPr>
        <dsp:cNvPr id="0" name=""/>
        <dsp:cNvSpPr/>
      </dsp:nvSpPr>
      <dsp:spPr>
        <a:xfrm>
          <a:off x="3709380" y="555519"/>
          <a:ext cx="1577735" cy="18089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92380"/>
              </a:lnTo>
              <a:lnTo>
                <a:pt x="1577735" y="1692380"/>
              </a:lnTo>
              <a:lnTo>
                <a:pt x="1577735" y="1808905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88F5AA-1F85-4928-B9EB-DE9AE6A47F2F}">
      <dsp:nvSpPr>
        <dsp:cNvPr id="0" name=""/>
        <dsp:cNvSpPr/>
      </dsp:nvSpPr>
      <dsp:spPr>
        <a:xfrm>
          <a:off x="3433820" y="2919303"/>
          <a:ext cx="116524" cy="1298416"/>
        </a:xfrm>
        <a:custGeom>
          <a:avLst/>
          <a:gdLst/>
          <a:ahLst/>
          <a:cxnLst/>
          <a:rect l="0" t="0" r="0" b="0"/>
          <a:pathLst>
            <a:path>
              <a:moveTo>
                <a:pt x="116524" y="0"/>
              </a:moveTo>
              <a:lnTo>
                <a:pt x="116524" y="1298416"/>
              </a:lnTo>
              <a:lnTo>
                <a:pt x="0" y="1298416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A02B4D-72A9-4C17-9085-5A5C9DC98A5E}">
      <dsp:nvSpPr>
        <dsp:cNvPr id="0" name=""/>
        <dsp:cNvSpPr/>
      </dsp:nvSpPr>
      <dsp:spPr>
        <a:xfrm>
          <a:off x="3550345" y="2919303"/>
          <a:ext cx="116524" cy="5104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0488"/>
              </a:lnTo>
              <a:lnTo>
                <a:pt x="116524" y="510488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F4FC32-C0D6-44D2-A74C-6E4EED1DD846}">
      <dsp:nvSpPr>
        <dsp:cNvPr id="0" name=""/>
        <dsp:cNvSpPr/>
      </dsp:nvSpPr>
      <dsp:spPr>
        <a:xfrm>
          <a:off x="3433820" y="2919303"/>
          <a:ext cx="116524" cy="510488"/>
        </a:xfrm>
        <a:custGeom>
          <a:avLst/>
          <a:gdLst/>
          <a:ahLst/>
          <a:cxnLst/>
          <a:rect l="0" t="0" r="0" b="0"/>
          <a:pathLst>
            <a:path>
              <a:moveTo>
                <a:pt x="116524" y="0"/>
              </a:moveTo>
              <a:lnTo>
                <a:pt x="116524" y="510488"/>
              </a:lnTo>
              <a:lnTo>
                <a:pt x="0" y="510488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97CF7D-507E-4A1A-934A-4305477D4EE2}">
      <dsp:nvSpPr>
        <dsp:cNvPr id="0" name=""/>
        <dsp:cNvSpPr/>
      </dsp:nvSpPr>
      <dsp:spPr>
        <a:xfrm>
          <a:off x="3550345" y="555519"/>
          <a:ext cx="159035" cy="1808905"/>
        </a:xfrm>
        <a:custGeom>
          <a:avLst/>
          <a:gdLst/>
          <a:ahLst/>
          <a:cxnLst/>
          <a:rect l="0" t="0" r="0" b="0"/>
          <a:pathLst>
            <a:path>
              <a:moveTo>
                <a:pt x="159035" y="0"/>
              </a:moveTo>
              <a:lnTo>
                <a:pt x="159035" y="1692380"/>
              </a:lnTo>
              <a:lnTo>
                <a:pt x="0" y="1692380"/>
              </a:lnTo>
              <a:lnTo>
                <a:pt x="0" y="1808905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CA80E7-7A80-488C-B92E-E5A878EB738D}">
      <dsp:nvSpPr>
        <dsp:cNvPr id="0" name=""/>
        <dsp:cNvSpPr/>
      </dsp:nvSpPr>
      <dsp:spPr>
        <a:xfrm>
          <a:off x="200278" y="2895110"/>
          <a:ext cx="190164" cy="6030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3084"/>
              </a:lnTo>
              <a:lnTo>
                <a:pt x="190164" y="603084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B60D4A-E6F8-4E00-A583-BDBE4FFAA733}">
      <dsp:nvSpPr>
        <dsp:cNvPr id="0" name=""/>
        <dsp:cNvSpPr/>
      </dsp:nvSpPr>
      <dsp:spPr>
        <a:xfrm>
          <a:off x="635885" y="555519"/>
          <a:ext cx="3073495" cy="1795793"/>
        </a:xfrm>
        <a:custGeom>
          <a:avLst/>
          <a:gdLst/>
          <a:ahLst/>
          <a:cxnLst/>
          <a:rect l="0" t="0" r="0" b="0"/>
          <a:pathLst>
            <a:path>
              <a:moveTo>
                <a:pt x="3073495" y="0"/>
              </a:moveTo>
              <a:lnTo>
                <a:pt x="3073495" y="1679268"/>
              </a:lnTo>
              <a:lnTo>
                <a:pt x="0" y="1679268"/>
              </a:lnTo>
              <a:lnTo>
                <a:pt x="0" y="1795793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A13CE3-D812-4DFA-A9BA-E9389031668B}">
      <dsp:nvSpPr>
        <dsp:cNvPr id="0" name=""/>
        <dsp:cNvSpPr/>
      </dsp:nvSpPr>
      <dsp:spPr>
        <a:xfrm>
          <a:off x="2811941" y="640"/>
          <a:ext cx="1794877" cy="55487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b="1" kern="1200"/>
            <a:t>Incident Commander</a:t>
          </a:r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b="1" kern="1200"/>
            <a:t> Don Aungst/Venita Mitchell</a:t>
          </a:r>
        </a:p>
      </dsp:txBody>
      <dsp:txXfrm>
        <a:off x="2811941" y="640"/>
        <a:ext cx="1794877" cy="554878"/>
      </dsp:txXfrm>
    </dsp:sp>
    <dsp:sp modelId="{6C4ADFFE-49B3-41C0-B0BE-7A2B5713E760}">
      <dsp:nvSpPr>
        <dsp:cNvPr id="0" name=""/>
        <dsp:cNvSpPr/>
      </dsp:nvSpPr>
      <dsp:spPr>
        <a:xfrm>
          <a:off x="91376" y="2351312"/>
          <a:ext cx="1089016" cy="543797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b="1" kern="1200"/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b="1" kern="1200"/>
            <a:t>Operations Section</a:t>
          </a:r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b="1" kern="1200"/>
            <a:t>Bruce Devlin/JL Porter</a:t>
          </a:r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b="1" kern="1200"/>
        </a:p>
      </dsp:txBody>
      <dsp:txXfrm>
        <a:off x="91376" y="2351312"/>
        <a:ext cx="1089016" cy="543797"/>
      </dsp:txXfrm>
    </dsp:sp>
    <dsp:sp modelId="{4C513931-AB5C-4408-8065-2551E6011A9B}">
      <dsp:nvSpPr>
        <dsp:cNvPr id="0" name=""/>
        <dsp:cNvSpPr/>
      </dsp:nvSpPr>
      <dsp:spPr>
        <a:xfrm>
          <a:off x="390442" y="3128387"/>
          <a:ext cx="1719902" cy="739614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b="1" kern="1200"/>
            <a:t>Campus Support</a:t>
          </a:r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b="1" kern="1200"/>
            <a:t>(Housing &amp; Residence Life, Dining Services, Student Engagement, Counseling, and Spiritual Life)</a:t>
          </a:r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b="1" kern="1200"/>
            <a:t>Various</a:t>
          </a:r>
        </a:p>
      </dsp:txBody>
      <dsp:txXfrm>
        <a:off x="390442" y="3128387"/>
        <a:ext cx="1719902" cy="739614"/>
      </dsp:txXfrm>
    </dsp:sp>
    <dsp:sp modelId="{E71DB048-1951-4E11-9E3E-100E6D0EA73B}">
      <dsp:nvSpPr>
        <dsp:cNvPr id="0" name=""/>
        <dsp:cNvSpPr/>
      </dsp:nvSpPr>
      <dsp:spPr>
        <a:xfrm>
          <a:off x="2995466" y="2364424"/>
          <a:ext cx="1109757" cy="554878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b="1" kern="1200"/>
            <a:t>Planning Section</a:t>
          </a:r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b="1" kern="1200"/>
            <a:t>Ginger Henderson/Lee Beaumont</a:t>
          </a:r>
        </a:p>
      </dsp:txBody>
      <dsp:txXfrm>
        <a:off x="2995466" y="2364424"/>
        <a:ext cx="1109757" cy="554878"/>
      </dsp:txXfrm>
    </dsp:sp>
    <dsp:sp modelId="{F8E88EBA-05BB-4DFA-B1A6-A560704AF375}">
      <dsp:nvSpPr>
        <dsp:cNvPr id="0" name=""/>
        <dsp:cNvSpPr/>
      </dsp:nvSpPr>
      <dsp:spPr>
        <a:xfrm>
          <a:off x="2324062" y="3152352"/>
          <a:ext cx="1109757" cy="554878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b="1" kern="1200"/>
            <a:t>Academic Affairs</a:t>
          </a:r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b="1" kern="1200"/>
            <a:t>Ginger Henderson/Jackie Finney</a:t>
          </a:r>
        </a:p>
      </dsp:txBody>
      <dsp:txXfrm>
        <a:off x="2324062" y="3152352"/>
        <a:ext cx="1109757" cy="554878"/>
      </dsp:txXfrm>
    </dsp:sp>
    <dsp:sp modelId="{DE633510-E349-4073-9D87-446DACB63576}">
      <dsp:nvSpPr>
        <dsp:cNvPr id="0" name=""/>
        <dsp:cNvSpPr/>
      </dsp:nvSpPr>
      <dsp:spPr>
        <a:xfrm>
          <a:off x="3666869" y="3152352"/>
          <a:ext cx="1109757" cy="554878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b="1" kern="1200"/>
            <a:t>Enrollment Management</a:t>
          </a:r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b="1" kern="1200"/>
            <a:t>Roger Ott/Matt Mann</a:t>
          </a:r>
        </a:p>
      </dsp:txBody>
      <dsp:txXfrm>
        <a:off x="3666869" y="3152352"/>
        <a:ext cx="1109757" cy="554878"/>
      </dsp:txXfrm>
    </dsp:sp>
    <dsp:sp modelId="{8C810D97-587F-499E-A88B-8968D075AECB}">
      <dsp:nvSpPr>
        <dsp:cNvPr id="0" name=""/>
        <dsp:cNvSpPr/>
      </dsp:nvSpPr>
      <dsp:spPr>
        <a:xfrm>
          <a:off x="2324062" y="3940280"/>
          <a:ext cx="1109757" cy="554878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b="1" kern="1200"/>
            <a:t>Event Management</a:t>
          </a:r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b="1" kern="1200"/>
            <a:t>Lynsey Corriher</a:t>
          </a:r>
        </a:p>
      </dsp:txBody>
      <dsp:txXfrm>
        <a:off x="2324062" y="3940280"/>
        <a:ext cx="1109757" cy="554878"/>
      </dsp:txXfrm>
    </dsp:sp>
    <dsp:sp modelId="{C72AC17C-183F-4A46-9F25-F68DBF6F7734}">
      <dsp:nvSpPr>
        <dsp:cNvPr id="0" name=""/>
        <dsp:cNvSpPr/>
      </dsp:nvSpPr>
      <dsp:spPr>
        <a:xfrm>
          <a:off x="4732237" y="2364424"/>
          <a:ext cx="1109757" cy="554878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b="1" kern="1200" dirty="0"/>
            <a:t>Logistics Section</a:t>
          </a:r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b="1" kern="1200" dirty="0"/>
            <a:t>Meg Stevens/Bren Taylor</a:t>
          </a:r>
        </a:p>
      </dsp:txBody>
      <dsp:txXfrm>
        <a:off x="4732237" y="2364424"/>
        <a:ext cx="1109757" cy="554878"/>
      </dsp:txXfrm>
    </dsp:sp>
    <dsp:sp modelId="{76ADE133-6F59-419E-95F5-F9BB77B8B52F}">
      <dsp:nvSpPr>
        <dsp:cNvPr id="0" name=""/>
        <dsp:cNvSpPr/>
      </dsp:nvSpPr>
      <dsp:spPr>
        <a:xfrm>
          <a:off x="5009676" y="3152352"/>
          <a:ext cx="1244859" cy="554878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b="1" kern="1200"/>
            <a:t>Campus Facilities</a:t>
          </a:r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b="1" kern="1200"/>
            <a:t> Kevin Farthing/Jeff Warren</a:t>
          </a:r>
        </a:p>
      </dsp:txBody>
      <dsp:txXfrm>
        <a:off x="5009676" y="3152352"/>
        <a:ext cx="1244859" cy="554878"/>
      </dsp:txXfrm>
    </dsp:sp>
    <dsp:sp modelId="{EFCBBA53-B67B-414C-BE82-A6BE4B3A1EBA}">
      <dsp:nvSpPr>
        <dsp:cNvPr id="0" name=""/>
        <dsp:cNvSpPr/>
      </dsp:nvSpPr>
      <dsp:spPr>
        <a:xfrm>
          <a:off x="5009676" y="3940280"/>
          <a:ext cx="1109757" cy="554878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b="1" kern="1200"/>
            <a:t>IT</a:t>
          </a:r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b="1" kern="1200"/>
            <a:t>Michael Boehm</a:t>
          </a:r>
        </a:p>
      </dsp:txBody>
      <dsp:txXfrm>
        <a:off x="5009676" y="3940280"/>
        <a:ext cx="1109757" cy="554878"/>
      </dsp:txXfrm>
    </dsp:sp>
    <dsp:sp modelId="{CF2AEBC6-4B5F-4025-814C-B3CBACA36B17}">
      <dsp:nvSpPr>
        <dsp:cNvPr id="0" name=""/>
        <dsp:cNvSpPr/>
      </dsp:nvSpPr>
      <dsp:spPr>
        <a:xfrm>
          <a:off x="6210146" y="2364424"/>
          <a:ext cx="1109757" cy="554878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b="1" kern="1200"/>
            <a:t>Finance/Administration Section</a:t>
          </a:r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b="1" kern="1200"/>
            <a:t>Sandy Isom/Tammy Wall</a:t>
          </a:r>
        </a:p>
      </dsp:txBody>
      <dsp:txXfrm>
        <a:off x="6210146" y="2364424"/>
        <a:ext cx="1109757" cy="554878"/>
      </dsp:txXfrm>
    </dsp:sp>
    <dsp:sp modelId="{3C70E374-88D8-4353-A4B1-01B0CE1AEFE9}">
      <dsp:nvSpPr>
        <dsp:cNvPr id="0" name=""/>
        <dsp:cNvSpPr/>
      </dsp:nvSpPr>
      <dsp:spPr>
        <a:xfrm>
          <a:off x="6487585" y="3152352"/>
          <a:ext cx="1109757" cy="850257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b="1" kern="1200"/>
            <a:t>Finance </a:t>
          </a:r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b="1" kern="1200"/>
            <a:t>(Time &amp; Cost Tracking and Procurement)</a:t>
          </a:r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b="1" kern="1200"/>
            <a:t>Sandy Isom/Tammy Wall</a:t>
          </a:r>
        </a:p>
      </dsp:txBody>
      <dsp:txXfrm>
        <a:off x="6487585" y="3152352"/>
        <a:ext cx="1109757" cy="850257"/>
      </dsp:txXfrm>
    </dsp:sp>
    <dsp:sp modelId="{180373E6-CC9F-4A03-A37A-99B75FCD1F43}">
      <dsp:nvSpPr>
        <dsp:cNvPr id="0" name=""/>
        <dsp:cNvSpPr/>
      </dsp:nvSpPr>
      <dsp:spPr>
        <a:xfrm>
          <a:off x="2178280" y="788568"/>
          <a:ext cx="1414575" cy="554878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b="1" kern="1200"/>
            <a:t>Public Information Officer</a:t>
          </a:r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b="1" kern="1200"/>
            <a:t>Cassie Jones</a:t>
          </a:r>
        </a:p>
      </dsp:txBody>
      <dsp:txXfrm>
        <a:off x="2178280" y="788568"/>
        <a:ext cx="1414575" cy="554878"/>
      </dsp:txXfrm>
    </dsp:sp>
    <dsp:sp modelId="{2F3B518A-3B66-4FE9-86CF-E6CD0B564485}">
      <dsp:nvSpPr>
        <dsp:cNvPr id="0" name=""/>
        <dsp:cNvSpPr/>
      </dsp:nvSpPr>
      <dsp:spPr>
        <a:xfrm>
          <a:off x="3825904" y="788568"/>
          <a:ext cx="1109757" cy="554878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b="1" kern="1200"/>
            <a:t>Liaison Officer</a:t>
          </a:r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b="1" kern="1200"/>
            <a:t> Billy Wooten/Tia Yancey</a:t>
          </a:r>
        </a:p>
      </dsp:txBody>
      <dsp:txXfrm>
        <a:off x="3825904" y="788568"/>
        <a:ext cx="1109757" cy="554878"/>
      </dsp:txXfrm>
    </dsp:sp>
    <dsp:sp modelId="{87D798B4-456F-4EEE-87BE-8B87D5D0D6F4}">
      <dsp:nvSpPr>
        <dsp:cNvPr id="0" name=""/>
        <dsp:cNvSpPr/>
      </dsp:nvSpPr>
      <dsp:spPr>
        <a:xfrm>
          <a:off x="2178280" y="1576496"/>
          <a:ext cx="1380971" cy="554878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b="1" kern="1200"/>
            <a:t>Safety Officer</a:t>
          </a:r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b="1" kern="1200"/>
            <a:t>Campus Safey and Security</a:t>
          </a:r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b="1" kern="1200"/>
            <a:t>Kristal Emerson/Officer on Duty</a:t>
          </a:r>
        </a:p>
      </dsp:txBody>
      <dsp:txXfrm>
        <a:off x="2178280" y="1576496"/>
        <a:ext cx="1380971" cy="554878"/>
      </dsp:txXfrm>
    </dsp:sp>
    <dsp:sp modelId="{F53EE547-9B90-4318-A5D0-A98DFA6208B2}">
      <dsp:nvSpPr>
        <dsp:cNvPr id="0" name=""/>
        <dsp:cNvSpPr/>
      </dsp:nvSpPr>
      <dsp:spPr>
        <a:xfrm>
          <a:off x="3613508" y="3938133"/>
          <a:ext cx="1109757" cy="55487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b="1" kern="1200"/>
            <a:t>Student Life</a:t>
          </a:r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b="1" kern="1200"/>
            <a:t>JL Porter/Rodney Countryman</a:t>
          </a:r>
        </a:p>
      </dsp:txBody>
      <dsp:txXfrm>
        <a:off x="3613508" y="3938133"/>
        <a:ext cx="1109757" cy="5548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20FB9D-BFA2-49F8-8D11-DBA86D289503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3A7C9B-EC3B-457A-8368-87B4F01CF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1083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3A7C9B-EC3B-457A-8368-87B4F01CF0F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9403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3A7C9B-EC3B-457A-8368-87B4F01CF0F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9232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Courier New" panose="02070309020205020404" pitchFamily="49" charset="0"/>
              <a:buChar char="o"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256B67-4E78-44B6-8ABE-224286E4CF3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742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3A7C9B-EC3B-457A-8368-87B4F01CF0F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9814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3A7C9B-EC3B-457A-8368-87B4F01CF0F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4280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7461B-8922-48ED-B30A-4E5804ACAC84}" type="datetimeFigureOut">
              <a:rPr lang="en-US" smtClean="0"/>
              <a:t>5/2/2023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D4F54-970C-4169-9BA8-2BFFA994D5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1862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7461B-8922-48ED-B30A-4E5804ACAC84}" type="datetimeFigureOut">
              <a:rPr lang="en-US" smtClean="0"/>
              <a:t>5/2/2023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D4F54-970C-4169-9BA8-2BFFA994D5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2555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7461B-8922-48ED-B30A-4E5804ACAC84}" type="datetimeFigureOut">
              <a:rPr lang="en-US" smtClean="0"/>
              <a:t>5/2/2023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D4F54-970C-4169-9BA8-2BFFA994D5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7167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7461B-8922-48ED-B30A-4E5804ACAC84}" type="datetimeFigureOut">
              <a:rPr lang="en-US" smtClean="0"/>
              <a:t>5/2/2023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D4F54-970C-4169-9BA8-2BFFA994D5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737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7461B-8922-48ED-B30A-4E5804ACAC84}" type="datetimeFigureOut">
              <a:rPr lang="en-US" smtClean="0"/>
              <a:t>5/2/2023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D4F54-970C-4169-9BA8-2BFFA994D5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7735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7461B-8922-48ED-B30A-4E5804ACAC84}" type="datetimeFigureOut">
              <a:rPr lang="en-US" smtClean="0"/>
              <a:t>5/2/2023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D4F54-970C-4169-9BA8-2BFFA994D5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4109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7461B-8922-48ED-B30A-4E5804ACAC84}" type="datetimeFigureOut">
              <a:rPr lang="en-US" smtClean="0"/>
              <a:t>5/2/2023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D4F54-970C-4169-9BA8-2BFFA994D5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7439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7461B-8922-48ED-B30A-4E5804ACAC84}" type="datetimeFigureOut">
              <a:rPr lang="en-US" smtClean="0"/>
              <a:t>5/2/2023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D4F54-970C-4169-9BA8-2BFFA994D5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492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7461B-8922-48ED-B30A-4E5804ACAC84}" type="datetimeFigureOut">
              <a:rPr lang="en-US" smtClean="0"/>
              <a:t>5/2/2023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D4F54-970C-4169-9BA8-2BFFA994D5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641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7461B-8922-48ED-B30A-4E5804ACAC84}" type="datetimeFigureOut">
              <a:rPr lang="en-US" smtClean="0"/>
              <a:t>5/2/2023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D4F54-970C-4169-9BA8-2BFFA994D5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1252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7461B-8922-48ED-B30A-4E5804ACAC84}" type="datetimeFigureOut">
              <a:rPr lang="en-US" smtClean="0"/>
              <a:t>5/2/2023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D4F54-970C-4169-9BA8-2BFFA994D5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0311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7461B-8922-48ED-B30A-4E5804ACAC84}" type="datetimeFigureOut">
              <a:rPr lang="en-US" smtClean="0"/>
              <a:t>5/2/2023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5D4F54-970C-4169-9BA8-2BFFA994D5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0817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7432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Active Shooter Situation:</a:t>
            </a:r>
            <a:br>
              <a:rPr lang="en-US" b="1" dirty="0" smtClean="0"/>
            </a:br>
            <a:r>
              <a:rPr lang="en-US" b="1" dirty="0" smtClean="0"/>
              <a:t>How to Respond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572000"/>
            <a:ext cx="6400800" cy="17526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For </a:t>
            </a:r>
            <a:r>
              <a:rPr lang="en-US" dirty="0" err="1" smtClean="0"/>
              <a:t>Averett</a:t>
            </a:r>
            <a:r>
              <a:rPr lang="en-US" dirty="0" smtClean="0"/>
              <a:t> University Faculty &amp; Staff</a:t>
            </a:r>
          </a:p>
          <a:p>
            <a:r>
              <a:rPr lang="en-US" dirty="0" smtClean="0"/>
              <a:t>Spring 2023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609600"/>
            <a:ext cx="2291862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6583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Lockdown</a:t>
            </a:r>
            <a:endParaRPr lang="en-US" sz="4000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Immediately lock/secure all doors.</a:t>
            </a:r>
          </a:p>
          <a:p>
            <a:r>
              <a:rPr lang="en-US" dirty="0" smtClean="0"/>
              <a:t>Close windows and blinds.</a:t>
            </a:r>
          </a:p>
          <a:p>
            <a:r>
              <a:rPr lang="en-US" dirty="0" smtClean="0"/>
              <a:t>Shut off lights.</a:t>
            </a:r>
          </a:p>
          <a:p>
            <a:r>
              <a:rPr lang="en-US" dirty="0" smtClean="0"/>
              <a:t>Silence your cell phone.</a:t>
            </a:r>
          </a:p>
          <a:p>
            <a:r>
              <a:rPr lang="en-US" dirty="0" smtClean="0"/>
              <a:t>Hide out of </a:t>
            </a:r>
            <a:r>
              <a:rPr lang="en-US" dirty="0" smtClean="0"/>
              <a:t>sight and stay </a:t>
            </a:r>
            <a:r>
              <a:rPr lang="en-US" dirty="0" smtClean="0"/>
              <a:t>in your location.</a:t>
            </a:r>
          </a:p>
          <a:p>
            <a:r>
              <a:rPr lang="en-US" dirty="0" smtClean="0"/>
              <a:t>Do not allow anyone into room except emergency responders or safety and security</a:t>
            </a:r>
            <a:r>
              <a:rPr lang="en-US" dirty="0" smtClean="0"/>
              <a:t>.</a:t>
            </a:r>
          </a:p>
          <a:p>
            <a:r>
              <a:rPr lang="en-US" dirty="0" smtClean="0"/>
              <a:t>Monitor notifications.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5964382"/>
            <a:ext cx="2250831" cy="665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6052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Role of Faculty and Staff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Lead </a:t>
            </a:r>
            <a:r>
              <a:rPr lang="en-US" dirty="0"/>
              <a:t>by </a:t>
            </a:r>
            <a:r>
              <a:rPr lang="en-US" dirty="0" smtClean="0"/>
              <a:t>example.</a:t>
            </a:r>
            <a:endParaRPr lang="en-US" dirty="0"/>
          </a:p>
          <a:p>
            <a:r>
              <a:rPr lang="en-US" dirty="0"/>
              <a:t>Remain </a:t>
            </a:r>
            <a:r>
              <a:rPr lang="en-US" dirty="0" smtClean="0"/>
              <a:t>calm. </a:t>
            </a:r>
            <a:endParaRPr lang="en-US" dirty="0"/>
          </a:p>
          <a:p>
            <a:r>
              <a:rPr lang="en-US" dirty="0"/>
              <a:t>Take emergency protective </a:t>
            </a:r>
            <a:r>
              <a:rPr lang="en-US" dirty="0" smtClean="0"/>
              <a:t>actions. </a:t>
            </a:r>
            <a:endParaRPr lang="en-US" dirty="0"/>
          </a:p>
          <a:p>
            <a:r>
              <a:rPr lang="en-US" dirty="0"/>
              <a:t>Follow official public safety </a:t>
            </a:r>
            <a:r>
              <a:rPr lang="en-US" dirty="0" smtClean="0"/>
              <a:t>instructions.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5715000"/>
            <a:ext cx="2250831" cy="665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4764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Facing an Active Shooter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RUN. </a:t>
            </a:r>
            <a:endParaRPr lang="en-US" dirty="0"/>
          </a:p>
          <a:p>
            <a:r>
              <a:rPr lang="en-US" b="1" dirty="0"/>
              <a:t>HIDE. </a:t>
            </a:r>
            <a:endParaRPr lang="en-US" dirty="0"/>
          </a:p>
          <a:p>
            <a:r>
              <a:rPr lang="en-US" b="1" dirty="0"/>
              <a:t>FIGHT. </a:t>
            </a:r>
            <a:endParaRPr lang="en-US" dirty="0"/>
          </a:p>
          <a:p>
            <a:r>
              <a:rPr lang="en-US" dirty="0"/>
              <a:t>Prioritize LIFE </a:t>
            </a:r>
            <a:r>
              <a:rPr lang="en-US" dirty="0" smtClean="0"/>
              <a:t>SAFETY. </a:t>
            </a:r>
            <a:endParaRPr lang="en-US" dirty="0"/>
          </a:p>
          <a:p>
            <a:r>
              <a:rPr lang="en-US" dirty="0"/>
              <a:t>Call </a:t>
            </a:r>
            <a:r>
              <a:rPr lang="en-US" dirty="0" err="1" smtClean="0"/>
              <a:t>Averett</a:t>
            </a:r>
            <a:r>
              <a:rPr lang="en-US" dirty="0" smtClean="0"/>
              <a:t> </a:t>
            </a:r>
            <a:r>
              <a:rPr lang="en-US" dirty="0" smtClean="0"/>
              <a:t>Safety and Security </a:t>
            </a:r>
            <a:r>
              <a:rPr lang="en-US" dirty="0"/>
              <a:t>when safe </a:t>
            </a:r>
            <a:r>
              <a:rPr lang="en-US" dirty="0" smtClean="0"/>
              <a:t>1-5888.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5715000"/>
            <a:ext cx="2250831" cy="665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0813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Run. Hide. Fight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RUN </a:t>
            </a:r>
            <a:r>
              <a:rPr lang="en-US" dirty="0"/>
              <a:t>if </a:t>
            </a:r>
            <a:r>
              <a:rPr lang="en-US" dirty="0" smtClean="0"/>
              <a:t>a safe exit route is visible.</a:t>
            </a:r>
            <a:endParaRPr lang="en-US" dirty="0"/>
          </a:p>
          <a:p>
            <a:r>
              <a:rPr lang="en-US" dirty="0" smtClean="0"/>
              <a:t>Move quickly and cautiously.</a:t>
            </a:r>
            <a:endParaRPr lang="en-US" dirty="0"/>
          </a:p>
          <a:p>
            <a:r>
              <a:rPr lang="en-US" dirty="0" smtClean="0"/>
              <a:t>Don’t hesitate. Seconds matter.</a:t>
            </a:r>
            <a:endParaRPr lang="en-US" dirty="0"/>
          </a:p>
          <a:p>
            <a:r>
              <a:rPr lang="en-US" dirty="0" smtClean="0"/>
              <a:t>Remember doors and windows. </a:t>
            </a:r>
            <a:endParaRPr lang="en-US" dirty="0"/>
          </a:p>
          <a:p>
            <a:r>
              <a:rPr lang="en-US" dirty="0" smtClean="0"/>
              <a:t>Leave belongings behind. 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5715000"/>
            <a:ext cx="2250831" cy="665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441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Run. Hide. Fight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HIDE </a:t>
            </a:r>
            <a:r>
              <a:rPr lang="en-US" dirty="0"/>
              <a:t>if unable to </a:t>
            </a:r>
            <a:r>
              <a:rPr lang="en-US" dirty="0" smtClean="0"/>
              <a:t>evacuate. </a:t>
            </a:r>
            <a:endParaRPr lang="en-US" dirty="0"/>
          </a:p>
          <a:p>
            <a:r>
              <a:rPr lang="en-US" dirty="0"/>
              <a:t>Lock or blockade doors and windows, turn off lights, close </a:t>
            </a:r>
            <a:r>
              <a:rPr lang="en-US" dirty="0" smtClean="0"/>
              <a:t>blinds.</a:t>
            </a:r>
            <a:endParaRPr lang="en-US" dirty="0"/>
          </a:p>
          <a:p>
            <a:r>
              <a:rPr lang="en-US" dirty="0"/>
              <a:t>Silence your cell phone, etc. </a:t>
            </a:r>
          </a:p>
          <a:p>
            <a:r>
              <a:rPr lang="en-US" dirty="0"/>
              <a:t>Hide behind solid </a:t>
            </a:r>
            <a:r>
              <a:rPr lang="en-US" dirty="0" smtClean="0"/>
              <a:t>objects. </a:t>
            </a:r>
            <a:endParaRPr lang="en-US" dirty="0"/>
          </a:p>
          <a:p>
            <a:r>
              <a:rPr lang="en-US" dirty="0"/>
              <a:t>Remain very </a:t>
            </a:r>
            <a:r>
              <a:rPr lang="en-US" dirty="0" smtClean="0"/>
              <a:t>quiet.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5715000"/>
            <a:ext cx="2250831" cy="665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3771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Run. Hide. Fight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FIGHT </a:t>
            </a:r>
            <a:r>
              <a:rPr lang="en-US" dirty="0"/>
              <a:t>as a last resort, and only if your life is in immediate </a:t>
            </a:r>
            <a:r>
              <a:rPr lang="en-US" dirty="0" smtClean="0"/>
              <a:t>danger. </a:t>
            </a:r>
            <a:endParaRPr lang="en-US" dirty="0"/>
          </a:p>
          <a:p>
            <a:r>
              <a:rPr lang="en-US" dirty="0"/>
              <a:t>Attempt to incapacitate the </a:t>
            </a:r>
            <a:r>
              <a:rPr lang="en-US" dirty="0" smtClean="0"/>
              <a:t>shooter. </a:t>
            </a:r>
            <a:endParaRPr lang="en-US" dirty="0"/>
          </a:p>
          <a:p>
            <a:r>
              <a:rPr lang="en-US" dirty="0"/>
              <a:t>Act with physical </a:t>
            </a:r>
            <a:r>
              <a:rPr lang="en-US" dirty="0" smtClean="0"/>
              <a:t>aggression. </a:t>
            </a:r>
            <a:endParaRPr lang="en-US" dirty="0"/>
          </a:p>
          <a:p>
            <a:r>
              <a:rPr lang="en-US" dirty="0"/>
              <a:t>Improvise </a:t>
            </a:r>
            <a:r>
              <a:rPr lang="en-US" dirty="0" smtClean="0"/>
              <a:t>weapons. </a:t>
            </a:r>
            <a:endParaRPr lang="en-US" dirty="0"/>
          </a:p>
          <a:p>
            <a:r>
              <a:rPr lang="en-US" dirty="0"/>
              <a:t>Commit to your </a:t>
            </a:r>
            <a:r>
              <a:rPr lang="en-US" dirty="0" smtClean="0"/>
              <a:t>actions.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5715000"/>
            <a:ext cx="2250831" cy="665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4675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Law Enforcement Response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Police </a:t>
            </a:r>
            <a:r>
              <a:rPr lang="en-US" dirty="0"/>
              <a:t>will not assist injured until threat is </a:t>
            </a:r>
            <a:r>
              <a:rPr lang="en-US" dirty="0" smtClean="0"/>
              <a:t>contained. </a:t>
            </a:r>
            <a:endParaRPr lang="en-US" dirty="0"/>
          </a:p>
          <a:p>
            <a:r>
              <a:rPr lang="en-US" dirty="0"/>
              <a:t>If told to exit </a:t>
            </a:r>
            <a:r>
              <a:rPr lang="en-US" dirty="0" smtClean="0"/>
              <a:t>building, keep </a:t>
            </a:r>
            <a:r>
              <a:rPr lang="en-US" dirty="0"/>
              <a:t>hands </a:t>
            </a:r>
            <a:r>
              <a:rPr lang="en-US" dirty="0" smtClean="0"/>
              <a:t>up/visible. </a:t>
            </a:r>
            <a:endParaRPr lang="en-US" dirty="0"/>
          </a:p>
          <a:p>
            <a:r>
              <a:rPr lang="en-US" dirty="0"/>
              <a:t>Remain </a:t>
            </a:r>
            <a:r>
              <a:rPr lang="en-US" dirty="0" smtClean="0"/>
              <a:t>calm. </a:t>
            </a:r>
            <a:endParaRPr lang="en-US" dirty="0"/>
          </a:p>
          <a:p>
            <a:r>
              <a:rPr lang="en-US" dirty="0"/>
              <a:t>Avoid pointing or </a:t>
            </a:r>
            <a:r>
              <a:rPr lang="en-US" dirty="0" smtClean="0"/>
              <a:t>yelling.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5715000"/>
            <a:ext cx="2250831" cy="665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9731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Ending the Lockdown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LifeSave</a:t>
            </a:r>
            <a:r>
              <a:rPr lang="en-US" dirty="0" smtClean="0"/>
              <a:t> notifications: text, email and app notifications </a:t>
            </a:r>
            <a:endParaRPr lang="en-US" dirty="0"/>
          </a:p>
          <a:p>
            <a:r>
              <a:rPr lang="en-US" dirty="0" smtClean="0"/>
              <a:t>Website </a:t>
            </a:r>
          </a:p>
          <a:p>
            <a:r>
              <a:rPr lang="en-US" dirty="0"/>
              <a:t>Social media posts </a:t>
            </a:r>
          </a:p>
          <a:p>
            <a:r>
              <a:rPr lang="en-US" dirty="0" smtClean="0"/>
              <a:t>Message: </a:t>
            </a:r>
            <a:r>
              <a:rPr lang="en-US" dirty="0" smtClean="0"/>
              <a:t>“</a:t>
            </a:r>
            <a:r>
              <a:rPr lang="en-US" i="1" dirty="0" smtClean="0"/>
              <a:t>Active Shooter Incident is over</a:t>
            </a:r>
            <a:r>
              <a:rPr lang="en-US" i="1" dirty="0" smtClean="0"/>
              <a:t>….”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5715000"/>
            <a:ext cx="2250831" cy="665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3045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Next Steps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Table </a:t>
            </a:r>
            <a:r>
              <a:rPr lang="en-US" dirty="0" smtClean="0"/>
              <a:t>top exercises for </a:t>
            </a:r>
            <a:r>
              <a:rPr lang="en-US" dirty="0" smtClean="0"/>
              <a:t>ERT, then for full faculty</a:t>
            </a:r>
            <a:r>
              <a:rPr lang="en-US" dirty="0" smtClean="0"/>
              <a:t>, staff and </a:t>
            </a:r>
            <a:r>
              <a:rPr lang="en-US" dirty="0" smtClean="0"/>
              <a:t>students.</a:t>
            </a:r>
            <a:endParaRPr lang="en-US" dirty="0" smtClean="0"/>
          </a:p>
          <a:p>
            <a:r>
              <a:rPr lang="en-US" dirty="0" smtClean="0"/>
              <a:t>Active Shooter Drill on </a:t>
            </a:r>
            <a:r>
              <a:rPr lang="en-US" dirty="0" smtClean="0"/>
              <a:t>campus.</a:t>
            </a:r>
            <a:endParaRPr lang="en-US" dirty="0" smtClean="0"/>
          </a:p>
          <a:p>
            <a:r>
              <a:rPr lang="en-US" dirty="0" smtClean="0"/>
              <a:t>Safety and Security workshops on different </a:t>
            </a:r>
            <a:r>
              <a:rPr lang="en-US" dirty="0" smtClean="0"/>
              <a:t>topics.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5715000"/>
            <a:ext cx="2250831" cy="665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0035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34340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Questions?</a:t>
            </a:r>
            <a:br>
              <a:rPr lang="en-US" sz="4000" b="1" dirty="0" smtClean="0"/>
            </a:br>
            <a:r>
              <a:rPr lang="en-US" sz="4000" b="1" dirty="0"/>
              <a:t/>
            </a:r>
            <a:br>
              <a:rPr lang="en-US" sz="4000" b="1" dirty="0"/>
            </a:br>
            <a:r>
              <a:rPr lang="en-US" sz="2400" dirty="0" smtClean="0"/>
              <a:t>Contact </a:t>
            </a:r>
            <a:r>
              <a:rPr lang="en-US" sz="2400" dirty="0" err="1" smtClean="0"/>
              <a:t>Averett’s</a:t>
            </a:r>
            <a:r>
              <a:rPr lang="en-US" sz="2400" dirty="0" smtClean="0"/>
              <a:t> Emergency Response Team Members</a:t>
            </a:r>
            <a:br>
              <a:rPr lang="en-US" sz="2400" dirty="0" smtClean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>Don Aungst, VP, CFO/COO</a:t>
            </a:r>
            <a:br>
              <a:rPr lang="en-US" sz="2400" dirty="0" smtClean="0"/>
            </a:br>
            <a:r>
              <a:rPr lang="en-US" sz="2400" dirty="0" smtClean="0"/>
              <a:t>Dr. Venita Mitchell, VP of Student Engagement</a:t>
            </a:r>
            <a:br>
              <a:rPr lang="en-US" sz="2400" dirty="0" smtClean="0"/>
            </a:br>
            <a:r>
              <a:rPr lang="en-US" sz="2400" dirty="0" smtClean="0"/>
              <a:t>Bruce Devlin, Chief of Campus Safety &amp; Security, </a:t>
            </a:r>
            <a:br>
              <a:rPr lang="en-US" sz="2400" dirty="0" smtClean="0"/>
            </a:br>
            <a:r>
              <a:rPr lang="en-US" sz="2400" dirty="0" smtClean="0"/>
              <a:t>Director of Facilities</a:t>
            </a:r>
            <a:br>
              <a:rPr lang="en-US" sz="2400" dirty="0" smtClean="0"/>
            </a:br>
            <a:r>
              <a:rPr lang="en-US" sz="2400" dirty="0" smtClean="0"/>
              <a:t>Cassie Jones, AVP of University Marketing &amp; Communications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4343400"/>
            <a:ext cx="2291862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7951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Objectives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31577"/>
            <a:ext cx="8229600" cy="408342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Share the structure of the </a:t>
            </a:r>
            <a:r>
              <a:rPr lang="en-US" dirty="0" err="1" smtClean="0"/>
              <a:t>Averett</a:t>
            </a:r>
            <a:r>
              <a:rPr lang="en-US" dirty="0" smtClean="0"/>
              <a:t> University Emergency Response </a:t>
            </a:r>
            <a:r>
              <a:rPr lang="en-US" dirty="0" smtClean="0"/>
              <a:t>Team (ERT); </a:t>
            </a:r>
            <a:endParaRPr lang="en-US" dirty="0" smtClean="0"/>
          </a:p>
          <a:p>
            <a:r>
              <a:rPr lang="en-US" dirty="0" smtClean="0"/>
              <a:t>Describe emergency </a:t>
            </a:r>
            <a:r>
              <a:rPr lang="en-US" dirty="0" smtClean="0"/>
              <a:t>protocols and key </a:t>
            </a:r>
            <a:r>
              <a:rPr lang="en-US" dirty="0" smtClean="0"/>
              <a:t>actions </a:t>
            </a:r>
            <a:r>
              <a:rPr lang="en-US" dirty="0" smtClean="0"/>
              <a:t>to keep your </a:t>
            </a:r>
            <a:r>
              <a:rPr lang="en-US" dirty="0" smtClean="0"/>
              <a:t>classroom or </a:t>
            </a:r>
            <a:r>
              <a:rPr lang="en-US" dirty="0" smtClean="0"/>
              <a:t>office safe </a:t>
            </a:r>
            <a:r>
              <a:rPr lang="en-US" dirty="0" smtClean="0"/>
              <a:t>upon notification;</a:t>
            </a:r>
          </a:p>
          <a:p>
            <a:r>
              <a:rPr lang="en-US" dirty="0"/>
              <a:t>Explain “Run. Hide. Fight.”</a:t>
            </a:r>
          </a:p>
          <a:p>
            <a:r>
              <a:rPr lang="en-US" dirty="0"/>
              <a:t>Describe appropriate actions when confronted by law enforcement officers.</a:t>
            </a:r>
          </a:p>
          <a:p>
            <a:r>
              <a:rPr lang="en-US" dirty="0"/>
              <a:t>Outline next steps. 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5715000"/>
            <a:ext cx="2250831" cy="665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5175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3"/>
          <p:cNvSpPr txBox="1">
            <a:spLocks/>
          </p:cNvSpPr>
          <p:nvPr/>
        </p:nvSpPr>
        <p:spPr>
          <a:xfrm>
            <a:off x="-381000" y="421722"/>
            <a:ext cx="9875520" cy="90428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err="1" smtClean="0">
                <a:latin typeface="+mn-lt"/>
              </a:rPr>
              <a:t>Averett</a:t>
            </a:r>
            <a:r>
              <a:rPr lang="en-US" sz="2800" b="1" dirty="0" smtClean="0">
                <a:latin typeface="+mn-lt"/>
              </a:rPr>
              <a:t> </a:t>
            </a:r>
            <a:r>
              <a:rPr lang="en-US" sz="2800" b="1" dirty="0" smtClean="0">
                <a:latin typeface="+mn-lt"/>
              </a:rPr>
              <a:t>University Emergency Response </a:t>
            </a:r>
            <a:r>
              <a:rPr lang="en-US" sz="2800" b="1" dirty="0" smtClean="0">
                <a:latin typeface="+mn-lt"/>
              </a:rPr>
              <a:t>Team</a:t>
            </a:r>
            <a:endParaRPr lang="en-US" sz="2800" b="1" dirty="0">
              <a:latin typeface="+mn-lt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5715000"/>
            <a:ext cx="2250831" cy="665018"/>
          </a:xfrm>
          <a:prstGeom prst="rect">
            <a:avLst/>
          </a:prstGeom>
        </p:spPr>
      </p:pic>
      <p:graphicFrame>
        <p:nvGraphicFramePr>
          <p:cNvPr id="19" name="Diagram 18"/>
          <p:cNvGraphicFramePr/>
          <p:nvPr>
            <p:extLst>
              <p:ext uri="{D42A27DB-BD31-4B8C-83A1-F6EECF244321}">
                <p14:modId xmlns:p14="http://schemas.microsoft.com/office/powerpoint/2010/main" val="416053276"/>
              </p:ext>
            </p:extLst>
          </p:nvPr>
        </p:nvGraphicFramePr>
        <p:xfrm>
          <a:off x="762000" y="1066800"/>
          <a:ext cx="76962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517123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Active Shooter Incident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77200" cy="50292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An </a:t>
            </a:r>
            <a:r>
              <a:rPr lang="en-US" dirty="0"/>
              <a:t>Active Shooter is an individual actively engaged in killing or attempting to kill people in </a:t>
            </a:r>
            <a:r>
              <a:rPr lang="en-US" dirty="0" smtClean="0"/>
              <a:t>a </a:t>
            </a:r>
            <a:r>
              <a:rPr lang="en-US" dirty="0"/>
              <a:t>confined and populated area; in most cases, active shooters use firearms(s) and there is no </a:t>
            </a:r>
            <a:r>
              <a:rPr lang="en-US" dirty="0" smtClean="0"/>
              <a:t>pattern </a:t>
            </a:r>
            <a:r>
              <a:rPr lang="en-US" dirty="0"/>
              <a:t>or method to their selection of victims. </a:t>
            </a:r>
          </a:p>
          <a:p>
            <a:r>
              <a:rPr lang="en-US" dirty="0"/>
              <a:t>Active shooter situations are unpredictable and evolve quickly. Typically, the immediate </a:t>
            </a:r>
            <a:r>
              <a:rPr lang="en-US" dirty="0" smtClean="0"/>
              <a:t>deployment </a:t>
            </a:r>
            <a:r>
              <a:rPr lang="en-US" dirty="0"/>
              <a:t>of law enforcement is required to stop the shooting and mitigate harm to victims. </a:t>
            </a:r>
          </a:p>
          <a:p>
            <a:r>
              <a:rPr lang="en-US" dirty="0"/>
              <a:t>Because active shooter situations are often over within 10 to 15 minutes, before law </a:t>
            </a:r>
            <a:r>
              <a:rPr lang="en-US" dirty="0" smtClean="0"/>
              <a:t>enforcement </a:t>
            </a:r>
            <a:r>
              <a:rPr lang="en-US" dirty="0"/>
              <a:t>arrives on the scene, individuals must be prepared both mentally and physically </a:t>
            </a:r>
            <a:r>
              <a:rPr lang="en-US" dirty="0" smtClean="0"/>
              <a:t>to </a:t>
            </a:r>
            <a:r>
              <a:rPr lang="en-US" dirty="0"/>
              <a:t>deal with an active shooter </a:t>
            </a:r>
            <a:r>
              <a:rPr lang="en-US" dirty="0" smtClean="0"/>
              <a:t>situation.</a:t>
            </a:r>
          </a:p>
          <a:p>
            <a:endParaRPr lang="en-US" sz="1800" i="1" dirty="0" smtClean="0"/>
          </a:p>
          <a:p>
            <a:endParaRPr lang="en-US" sz="1800" i="1" dirty="0"/>
          </a:p>
          <a:p>
            <a:pPr marL="0" indent="0">
              <a:buNone/>
            </a:pPr>
            <a:r>
              <a:rPr lang="en-US" sz="1800" i="1" dirty="0" smtClean="0"/>
              <a:t>Taken from Homeland Security’s Active Shooter Response Paper</a:t>
            </a:r>
            <a:endParaRPr lang="en-US" sz="1800" i="1" dirty="0"/>
          </a:p>
        </p:txBody>
      </p:sp>
    </p:spTree>
    <p:extLst>
      <p:ext uri="{BB962C8B-B14F-4D97-AF65-F5344CB8AC3E}">
        <p14:creationId xmlns:p14="http://schemas.microsoft.com/office/powerpoint/2010/main" val="11473696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Be Prepared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 aware of </a:t>
            </a:r>
            <a:r>
              <a:rPr lang="en-US" dirty="0" smtClean="0"/>
              <a:t>surroundings.</a:t>
            </a:r>
            <a:endParaRPr lang="en-US" dirty="0" smtClean="0"/>
          </a:p>
          <a:p>
            <a:r>
              <a:rPr lang="en-US" dirty="0" smtClean="0"/>
              <a:t>Know exact </a:t>
            </a:r>
            <a:r>
              <a:rPr lang="en-US" dirty="0" smtClean="0"/>
              <a:t>location/address. </a:t>
            </a:r>
            <a:endParaRPr lang="en-US" dirty="0" smtClean="0"/>
          </a:p>
          <a:p>
            <a:r>
              <a:rPr lang="en-US" dirty="0" smtClean="0"/>
              <a:t>Have an escape </a:t>
            </a:r>
            <a:r>
              <a:rPr lang="en-US" dirty="0" smtClean="0"/>
              <a:t>plan.</a:t>
            </a:r>
            <a:endParaRPr lang="en-US" dirty="0" smtClean="0"/>
          </a:p>
          <a:p>
            <a:r>
              <a:rPr lang="en-US" dirty="0" smtClean="0"/>
              <a:t>Talk with students and </a:t>
            </a:r>
            <a:r>
              <a:rPr lang="en-US" dirty="0" smtClean="0"/>
              <a:t>co-workers.</a:t>
            </a:r>
            <a:endParaRPr lang="en-US" dirty="0" smtClean="0"/>
          </a:p>
          <a:p>
            <a:r>
              <a:rPr lang="en-US" dirty="0" smtClean="0"/>
              <a:t>Cover </a:t>
            </a:r>
            <a:r>
              <a:rPr lang="en-US" dirty="0" smtClean="0"/>
              <a:t>windows.</a:t>
            </a:r>
            <a:endParaRPr lang="en-US" dirty="0" smtClean="0"/>
          </a:p>
          <a:p>
            <a:r>
              <a:rPr lang="en-US" dirty="0" smtClean="0"/>
              <a:t>Practice shelter-in-place </a:t>
            </a:r>
            <a:r>
              <a:rPr lang="en-US" dirty="0" smtClean="0"/>
              <a:t>conditions.</a:t>
            </a:r>
            <a:endParaRPr lang="en-US" dirty="0" smtClean="0"/>
          </a:p>
          <a:p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5715000"/>
            <a:ext cx="2250831" cy="665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9242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H</a:t>
            </a:r>
            <a:r>
              <a:rPr lang="en-US" sz="4000" b="1" dirty="0" smtClean="0"/>
              <a:t>ow to Report </a:t>
            </a:r>
            <a:r>
              <a:rPr lang="en-US" sz="4000" b="1" dirty="0"/>
              <a:t>E</a:t>
            </a:r>
            <a:r>
              <a:rPr lang="en-US" sz="4000" b="1" dirty="0" smtClean="0"/>
              <a:t>mergencies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911</a:t>
            </a:r>
          </a:p>
          <a:p>
            <a:r>
              <a:rPr lang="en-US" dirty="0"/>
              <a:t>Safety and Security: 1-5888 (on campus) and </a:t>
            </a:r>
          </a:p>
          <a:p>
            <a:pPr marL="0" indent="0">
              <a:buNone/>
            </a:pPr>
            <a:r>
              <a:rPr lang="en-US" dirty="0"/>
              <a:t>    434-791-5888 (from cell or off campus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/>
              <a:t>Campus Blue Light </a:t>
            </a:r>
            <a:r>
              <a:rPr lang="en-US" dirty="0" smtClean="0"/>
              <a:t>Phones</a:t>
            </a:r>
          </a:p>
          <a:p>
            <a:r>
              <a:rPr lang="en-US" dirty="0" smtClean="0"/>
              <a:t>LiveSafe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5715000"/>
            <a:ext cx="2250831" cy="665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2932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37368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01053"/>
            <a:ext cx="8534400" cy="4592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715000"/>
            <a:ext cx="9143999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02231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2431"/>
            <a:ext cx="7772400" cy="5578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715000"/>
            <a:ext cx="9143999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1802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85800"/>
            <a:ext cx="755199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715000"/>
            <a:ext cx="9143999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6044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4419</TotalTime>
  <Words>716</Words>
  <Application>Microsoft Office PowerPoint</Application>
  <PresentationFormat>On-screen Show (4:3)</PresentationFormat>
  <Paragraphs>126</Paragraphs>
  <Slides>19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Courier New</vt:lpstr>
      <vt:lpstr>Office Theme</vt:lpstr>
      <vt:lpstr> Active Shooter Situation: How to Respond</vt:lpstr>
      <vt:lpstr>Objectives</vt:lpstr>
      <vt:lpstr>PowerPoint Presentation</vt:lpstr>
      <vt:lpstr>Active Shooter Incident</vt:lpstr>
      <vt:lpstr>Be Prepared</vt:lpstr>
      <vt:lpstr>How to Report Emergencies</vt:lpstr>
      <vt:lpstr>PowerPoint Presentation</vt:lpstr>
      <vt:lpstr>PowerPoint Presentation</vt:lpstr>
      <vt:lpstr>PowerPoint Presentation</vt:lpstr>
      <vt:lpstr>Lockdown</vt:lpstr>
      <vt:lpstr>Role of Faculty and Staff</vt:lpstr>
      <vt:lpstr>Facing an Active Shooter</vt:lpstr>
      <vt:lpstr> Run. Hide. Fight</vt:lpstr>
      <vt:lpstr> Run. Hide. Fight</vt:lpstr>
      <vt:lpstr>Run. Hide. Fight</vt:lpstr>
      <vt:lpstr>Law Enforcement Response</vt:lpstr>
      <vt:lpstr>Ending the Lockdown</vt:lpstr>
      <vt:lpstr>Next Steps</vt:lpstr>
      <vt:lpstr>Questions?  Contact Averett’s Emergency Response Team Members  Don Aungst, VP, CFO/COO Dr. Venita Mitchell, VP of Student Engagement Bruce Devlin, Chief of Campus Safety &amp; Security,  Director of Facilities Cassie Jones, AVP of University Marketing &amp; Communications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Active Shooter Workshop</dc:title>
  <dc:creator>Lesley Villarose</dc:creator>
  <cp:lastModifiedBy>Cassie W. Jones</cp:lastModifiedBy>
  <cp:revision>31</cp:revision>
  <dcterms:created xsi:type="dcterms:W3CDTF">2017-10-16T13:29:50Z</dcterms:created>
  <dcterms:modified xsi:type="dcterms:W3CDTF">2023-05-03T12:27:45Z</dcterms:modified>
</cp:coreProperties>
</file>